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Lst>
  <p:notesMasterIdLst>
    <p:notesMasterId r:id="rId16"/>
  </p:notesMasterIdLst>
  <p:handoutMasterIdLst>
    <p:handoutMasterId r:id="rId17"/>
  </p:handoutMasterIdLst>
  <p:sldIdLst>
    <p:sldId id="1528" r:id="rId5"/>
    <p:sldId id="1534" r:id="rId6"/>
    <p:sldId id="1519" r:id="rId7"/>
    <p:sldId id="1509" r:id="rId8"/>
    <p:sldId id="1510" r:id="rId9"/>
    <p:sldId id="1511" r:id="rId10"/>
    <p:sldId id="1512" r:id="rId11"/>
    <p:sldId id="1529" r:id="rId12"/>
    <p:sldId id="1530" r:id="rId13"/>
    <p:sldId id="1536" r:id="rId14"/>
    <p:sldId id="1535" r:id="rId15"/>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cmAuthor>
  <p:cmAuthor id="3" name="Mary Feil-Jacobs" initials="MF" lastIdx="22" clrIdx="3">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7"/>
    <a:srgbClr val="000000"/>
    <a:srgbClr val="6DC2E9"/>
    <a:srgbClr val="00BCF2"/>
    <a:srgbClr val="FFFFFF"/>
    <a:srgbClr val="525252"/>
    <a:srgbClr val="EAEAEA"/>
    <a:srgbClr val="E81123"/>
    <a:srgbClr val="00188F"/>
    <a:srgbClr val="107C1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023" autoAdjust="0"/>
    <p:restoredTop sz="95382" autoAdjust="0"/>
  </p:normalViewPr>
  <p:slideViewPr>
    <p:cSldViewPr>
      <p:cViewPr>
        <p:scale>
          <a:sx n="75" d="100"/>
          <a:sy n="75" d="100"/>
        </p:scale>
        <p:origin x="1238" y="298"/>
      </p:cViewPr>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75" d="100"/>
        <a:sy n="75" d="100"/>
      </p:scale>
      <p:origin x="0" y="0"/>
    </p:cViewPr>
  </p:sorterViewPr>
  <p:notesViewPr>
    <p:cSldViewPr showGuides="1">
      <p:cViewPr varScale="1">
        <p:scale>
          <a:sx n="93" d="100"/>
          <a:sy n="93" d="100"/>
        </p:scale>
        <p:origin x="1890" y="7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r>
              <a:rPr lang="en-US" dirty="0"/>
              <a:t>GCIO SUMMIT 2016</a:t>
            </a:r>
          </a:p>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9/26/2016 10:49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a:t>GCIO SUMMIT 2016</a:t>
            </a:r>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EEC551-8CDA-4EB6-89BB-2A86C9F091C8}" type="datetime8">
              <a:rPr lang="en-US" smtClean="0"/>
              <a:t>9/26/2016 10:49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9/26/2016 10:49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17209573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D10C09F-FCA1-48C8-B40D-42E1045D109E}" type="datetime8">
              <a:rPr lang="en-US" smtClean="0">
                <a:solidFill>
                  <a:prstClr val="black"/>
                </a:solidFill>
              </a:rPr>
              <a:pPr/>
              <a:t>9/26/2016 10:49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a:t>
            </a:fld>
            <a:endParaRPr lang="en-US" dirty="0">
              <a:solidFill>
                <a:prstClr val="black"/>
              </a:solidFill>
            </a:endParaRPr>
          </a:p>
        </p:txBody>
      </p:sp>
    </p:spTree>
    <p:extLst>
      <p:ext uri="{BB962C8B-B14F-4D97-AF65-F5344CB8AC3E}">
        <p14:creationId xmlns:p14="http://schemas.microsoft.com/office/powerpoint/2010/main" val="34647489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solidFill>
                  <a:prstClr val="black"/>
                </a:solidFill>
              </a:rPr>
              <a:pPr/>
              <a:t>9/26/2016 10:49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a:t>
            </a:fld>
            <a:endParaRPr lang="en-US" dirty="0">
              <a:solidFill>
                <a:prstClr val="black"/>
              </a:solidFill>
            </a:endParaRPr>
          </a:p>
        </p:txBody>
      </p:sp>
    </p:spTree>
    <p:extLst>
      <p:ext uri="{BB962C8B-B14F-4D97-AF65-F5344CB8AC3E}">
        <p14:creationId xmlns:p14="http://schemas.microsoft.com/office/powerpoint/2010/main" val="9806733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solidFill>
                  <a:prstClr val="black"/>
                </a:solidFill>
              </a:rPr>
              <a:pPr/>
              <a:t>9/26/2016 10:49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5</a:t>
            </a:fld>
            <a:endParaRPr lang="en-US" dirty="0">
              <a:solidFill>
                <a:prstClr val="black"/>
              </a:solidFill>
            </a:endParaRPr>
          </a:p>
        </p:txBody>
      </p:sp>
    </p:spTree>
    <p:extLst>
      <p:ext uri="{BB962C8B-B14F-4D97-AF65-F5344CB8AC3E}">
        <p14:creationId xmlns:p14="http://schemas.microsoft.com/office/powerpoint/2010/main" val="34947872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6</a:t>
            </a:fld>
            <a:endParaRPr lang="en-US" dirty="0">
              <a:solidFill>
                <a:prstClr val="black"/>
              </a:solidFill>
            </a:endParaRPr>
          </a:p>
        </p:txBody>
      </p:sp>
      <p:sp>
        <p:nvSpPr>
          <p:cNvPr id="10" name="Date Placeholder 9"/>
          <p:cNvSpPr>
            <a:spLocks noGrp="1"/>
          </p:cNvSpPr>
          <p:nvPr>
            <p:ph type="dt" idx="13"/>
          </p:nvPr>
        </p:nvSpPr>
        <p:spPr/>
        <p:txBody>
          <a:bodyPr/>
          <a:lstStyle/>
          <a:p>
            <a:fld id="{79687EF5-0895-448F-A4AC-188A0D571FCC}" type="datetime8">
              <a:rPr lang="en-US" smtClean="0">
                <a:solidFill>
                  <a:prstClr val="black"/>
                </a:solidFill>
              </a:rPr>
              <a:pPr/>
              <a:t>9/26/2016 10:49 AM</a:t>
            </a:fld>
            <a:endParaRPr lang="en-US" dirty="0">
              <a:solidFill>
                <a:prstClr val="black"/>
              </a:solidFill>
            </a:endParaRPr>
          </a:p>
        </p:txBody>
      </p:sp>
      <p:sp>
        <p:nvSpPr>
          <p:cNvPr id="12" name="Header Placeholder 11"/>
          <p:cNvSpPr>
            <a:spLocks noGrp="1"/>
          </p:cNvSpPr>
          <p:nvPr>
            <p:ph type="hdr" sz="quarter" idx="15"/>
          </p:nvPr>
        </p:nvSpPr>
        <p:spPr/>
        <p:txBody>
          <a:bodyPr/>
          <a:lstStyle/>
          <a:p>
            <a:endParaRPr lang="en-US" dirty="0">
              <a:solidFill>
                <a:prstClr val="black"/>
              </a:solidFill>
            </a:endParaRPr>
          </a:p>
        </p:txBody>
      </p:sp>
      <p:sp>
        <p:nvSpPr>
          <p:cNvPr id="4" name="Footer Placeholder 3"/>
          <p:cNvSpPr>
            <a:spLocks noGrp="1"/>
          </p:cNvSpPr>
          <p:nvPr>
            <p:ph type="ftr" sz="quarter" idx="16"/>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3657058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EA2B2ED8-C573-45EF-BF68-CEC19505703A}" type="datetime8">
              <a:rPr lang="en-US" smtClean="0">
                <a:solidFill>
                  <a:prstClr val="black"/>
                </a:solidFill>
              </a:rPr>
              <a:pPr/>
              <a:t>9/26/2016 10:49 AM</a:t>
            </a:fld>
            <a:endParaRPr lang="en-US" dirty="0">
              <a:solidFill>
                <a:prstClr val="black"/>
              </a:solidFill>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solidFill>
                  <a:prstClr val="black"/>
                </a:solidFill>
              </a:rPr>
              <a:pPr/>
              <a:t>7</a:t>
            </a:fld>
            <a:endParaRPr lang="en-US" dirty="0">
              <a:solidFill>
                <a:prstClr val="black"/>
              </a:solidFill>
            </a:endParaRPr>
          </a:p>
        </p:txBody>
      </p:sp>
      <p:sp>
        <p:nvSpPr>
          <p:cNvPr id="6" name="Footer Placeholder 5"/>
          <p:cNvSpPr>
            <a:spLocks noGrp="1"/>
          </p:cNvSpPr>
          <p:nvPr>
            <p:ph type="ftr" sz="quarter" idx="13"/>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dirty="0">
              <a:solidFill>
                <a:prstClr val="black"/>
              </a:solidFill>
            </a:endParaRPr>
          </a:p>
        </p:txBody>
      </p:sp>
    </p:spTree>
    <p:extLst>
      <p:ext uri="{BB962C8B-B14F-4D97-AF65-F5344CB8AC3E}">
        <p14:creationId xmlns:p14="http://schemas.microsoft.com/office/powerpoint/2010/main" val="4779025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53B9473-204C-4147-A2E0-C3E143278840}" type="datetime8">
              <a:rPr lang="en-US" smtClean="0"/>
              <a:t>9/26/2016 10:49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t>8</a:t>
            </a:fld>
            <a:endParaRPr lang="en-US" dirty="0"/>
          </a:p>
        </p:txBody>
      </p:sp>
    </p:spTree>
    <p:extLst>
      <p:ext uri="{BB962C8B-B14F-4D97-AF65-F5344CB8AC3E}">
        <p14:creationId xmlns:p14="http://schemas.microsoft.com/office/powerpoint/2010/main" val="23868242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6" name="Date Placeholder 5"/>
          <p:cNvSpPr>
            <a:spLocks noGrp="1"/>
          </p:cNvSpPr>
          <p:nvPr>
            <p:ph type="dt" idx="12"/>
          </p:nvPr>
        </p:nvSpPr>
        <p:spPr/>
        <p:txBody>
          <a:bodyPr/>
          <a:lstStyle/>
          <a:p>
            <a:fld id="{E43B0448-36A8-43CB-A041-FFAB3DD1409A}" type="datetime8">
              <a:rPr lang="en-US" smtClean="0">
                <a:solidFill>
                  <a:prstClr val="black"/>
                </a:solidFill>
              </a:rPr>
              <a:pPr/>
              <a:t>9/26/2016 10:49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9</a:t>
            </a:fld>
            <a:endParaRPr lang="en-US" dirty="0">
              <a:solidFill>
                <a:prstClr val="black"/>
              </a:solidFill>
            </a:endParaRPr>
          </a:p>
        </p:txBody>
      </p:sp>
      <p:sp>
        <p:nvSpPr>
          <p:cNvPr id="8" name="Footer Placeholder 7"/>
          <p:cNvSpPr>
            <a:spLocks noGrp="1"/>
          </p:cNvSpPr>
          <p:nvPr>
            <p:ph type="ftr" sz="quarter" idx="14"/>
          </p:nvPr>
        </p:nvSpPr>
        <p:spPr/>
        <p:txBody>
          <a:bodyPr/>
          <a:lstStyle/>
          <a:p>
            <a:pPr marL="398463"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6531058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3_Walkin">
    <p:bg bwMode="ltGray">
      <p:bgPr>
        <a:solidFill>
          <a:schemeClr val="accent1"/>
        </a:solidFill>
        <a:effectLst/>
      </p:bgPr>
    </p:bg>
    <p:spTree>
      <p:nvGrpSpPr>
        <p:cNvPr id="1" name=""/>
        <p:cNvGrpSpPr/>
        <p:nvPr/>
      </p:nvGrpSpPr>
      <p:grpSpPr>
        <a:xfrm>
          <a:off x="0" y="0"/>
          <a:ext cx="0" cy="0"/>
          <a:chOff x="0" y="0"/>
          <a:chExt cx="0" cy="0"/>
        </a:xfrm>
      </p:grpSpPr>
      <p:pic>
        <p:nvPicPr>
          <p:cNvPr id="5" name="Imagen 4"/>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1"/>
            <a:ext cx="12436475" cy="6994525"/>
          </a:xfrm>
          <a:prstGeom prst="rect">
            <a:avLst/>
          </a:prstGeom>
        </p:spPr>
      </p:pic>
      <p:sp>
        <p:nvSpPr>
          <p:cNvPr id="8" name="Title 1"/>
          <p:cNvSpPr txBox="1">
            <a:spLocks/>
          </p:cNvSpPr>
          <p:nvPr userDrawn="1"/>
        </p:nvSpPr>
        <p:spPr bwMode="auto">
          <a:xfrm>
            <a:off x="5608638" y="377679"/>
            <a:ext cx="6248400" cy="762000"/>
          </a:xfrm>
          <a:prstGeom prst="rect">
            <a:avLst/>
          </a:prstGeom>
          <a:noFill/>
        </p:spPr>
        <p:txBody>
          <a:bodyPr vert="horz" wrap="square" lIns="146304" tIns="91440" rIns="146304" bIns="91440" rtlCol="0" anchor="t" anchorCtr="0">
            <a:noAutofit/>
          </a:bodyPr>
          <a:lstStyle>
            <a:lvl1pPr algn="l" defTabSz="932742" rtl="0" eaLnBrk="1" latinLnBrk="0" hangingPunct="1">
              <a:lnSpc>
                <a:spcPct val="90000"/>
              </a:lnSpc>
              <a:spcBef>
                <a:spcPct val="0"/>
              </a:spcBef>
              <a:buNone/>
              <a:defRPr lang="en-US" sz="5400" b="0" kern="1200" cap="none" spc="-100" baseline="0">
                <a:ln w="3175">
                  <a:noFill/>
                </a:ln>
                <a:solidFill>
                  <a:schemeClr val="bg1"/>
                </a:solidFill>
                <a:effectLst/>
                <a:latin typeface="+mj-lt"/>
                <a:ea typeface="+mn-ea"/>
                <a:cs typeface="Segoe UI" pitchFamily="34" charset="0"/>
              </a:defRPr>
            </a:lvl1pPr>
          </a:lstStyle>
          <a:p>
            <a:pPr algn="r"/>
            <a:r>
              <a:rPr lang="en-US" sz="4400" dirty="0"/>
              <a:t>Microsoft Summit</a:t>
            </a:r>
          </a:p>
        </p:txBody>
      </p:sp>
      <p:sp>
        <p:nvSpPr>
          <p:cNvPr id="2" name="TextBox 1"/>
          <p:cNvSpPr txBox="1"/>
          <p:nvPr userDrawn="1"/>
        </p:nvSpPr>
        <p:spPr>
          <a:xfrm>
            <a:off x="8199437" y="1046410"/>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chemeClr val="bg1"/>
                </a:solidFill>
              </a:rPr>
              <a:t>5 y 6 de </a:t>
            </a:r>
            <a:r>
              <a:rPr lang="en-US" sz="2000" dirty="0" err="1">
                <a:solidFill>
                  <a:schemeClr val="bg1"/>
                </a:solidFill>
              </a:rPr>
              <a:t>octubre</a:t>
            </a:r>
            <a:r>
              <a:rPr lang="en-US" sz="2000" dirty="0">
                <a:solidFill>
                  <a:schemeClr val="bg1"/>
                </a:solidFill>
              </a:rPr>
              <a:t>, 2016</a:t>
            </a:r>
          </a:p>
        </p:txBody>
      </p:sp>
      <p:pic>
        <p:nvPicPr>
          <p:cNvPr id="7" name="Picture 10"/>
          <p:cNvPicPr>
            <a:picLocks noChangeAspect="1"/>
          </p:cNvPicPr>
          <p:nvPr userDrawn="1"/>
        </p:nvPicPr>
        <p:blipFill>
          <a:blip r:embed="rId3"/>
          <a:stretch>
            <a:fillRect/>
          </a:stretch>
        </p:blipFill>
        <p:spPr bwMode="black">
          <a:xfrm>
            <a:off x="457580" y="484187"/>
            <a:ext cx="1280160" cy="274492"/>
          </a:xfrm>
          <a:prstGeom prst="rect">
            <a:avLst/>
          </a:prstGeom>
        </p:spPr>
      </p:pic>
      <p:sp>
        <p:nvSpPr>
          <p:cNvPr id="6" name="TextBox 5"/>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chemeClr val="bg1"/>
                </a:solidFill>
              </a:rPr>
              <a:t>#</a:t>
            </a:r>
            <a:r>
              <a:rPr lang="en-US" sz="2000" dirty="0" err="1">
                <a:solidFill>
                  <a:schemeClr val="bg1"/>
                </a:solidFill>
              </a:rPr>
              <a:t>TechSum</a:t>
            </a:r>
            <a:endParaRPr lang="en-US" sz="2000" dirty="0">
              <a:solidFill>
                <a:schemeClr val="bg1"/>
              </a:solidFill>
            </a:endParaRPr>
          </a:p>
        </p:txBody>
      </p:sp>
    </p:spTree>
    <p:extLst>
      <p:ext uri="{BB962C8B-B14F-4D97-AF65-F5344CB8AC3E}">
        <p14:creationId xmlns:p14="http://schemas.microsoft.com/office/powerpoint/2010/main" val="1546776722"/>
      </p:ext>
    </p:extLst>
  </p:cSld>
  <p:clrMapOvr>
    <a:masterClrMapping/>
  </p:clrMapOvr>
  <p:transition>
    <p:fade/>
  </p:transition>
  <p:extLst mod="1">
    <p:ext uri="{DCECCB84-F9BA-43D5-87BE-67443E8EF086}">
      <p15:sldGuideLst xmlns:p15="http://schemas.microsoft.com/office/powerpoint/2012/main">
        <p15:guide id="1" orient="horz" pos="302">
          <p15:clr>
            <a:srgbClr val="C35EA4"/>
          </p15:clr>
        </p15:guide>
        <p15:guide id="3" pos="7546">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4"/>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rgbClr val="0078D7"/>
                </a:solidFill>
              </a:rPr>
              <a:t>#</a:t>
            </a:r>
            <a:r>
              <a:rPr lang="en-US" sz="2000" dirty="0" err="1">
                <a:solidFill>
                  <a:srgbClr val="0078D7"/>
                </a:solidFill>
              </a:rPr>
              <a:t>TechSum</a:t>
            </a:r>
            <a:endParaRPr lang="en-US" sz="2000" dirty="0">
              <a:solidFill>
                <a:srgbClr val="0078D7"/>
              </a:solidFill>
            </a:endParaRPr>
          </a:p>
        </p:txBody>
      </p:sp>
    </p:spTree>
    <p:extLst>
      <p:ext uri="{BB962C8B-B14F-4D97-AF65-F5344CB8AC3E}">
        <p14:creationId xmlns:p14="http://schemas.microsoft.com/office/powerpoint/2010/main" val="1703268474"/>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rgbClr val="0078D7"/>
                </a:solidFill>
              </a:rPr>
              <a:t>#</a:t>
            </a:r>
            <a:r>
              <a:rPr lang="en-US" sz="2000" dirty="0" err="1">
                <a:solidFill>
                  <a:srgbClr val="0078D7"/>
                </a:solidFill>
              </a:rPr>
              <a:t>TechSum</a:t>
            </a:r>
            <a:endParaRPr lang="en-US" sz="2000" dirty="0">
              <a:solidFill>
                <a:srgbClr val="0078D7"/>
              </a:solidFill>
            </a:endParaRPr>
          </a:p>
        </p:txBody>
      </p:sp>
    </p:spTree>
    <p:extLst>
      <p:ext uri="{BB962C8B-B14F-4D97-AF65-F5344CB8AC3E}">
        <p14:creationId xmlns:p14="http://schemas.microsoft.com/office/powerpoint/2010/main" val="3973977870"/>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rgbClr val="0078D7"/>
                </a:solidFill>
              </a:rPr>
              <a:t>#</a:t>
            </a:r>
            <a:r>
              <a:rPr lang="en-US" sz="2000" dirty="0" err="1">
                <a:solidFill>
                  <a:srgbClr val="0078D7"/>
                </a:solidFill>
              </a:rPr>
              <a:t>TechSum</a:t>
            </a:r>
            <a:endParaRPr lang="en-US" sz="2000" dirty="0">
              <a:solidFill>
                <a:srgbClr val="0078D7"/>
              </a:solidFill>
            </a:endParaRPr>
          </a:p>
        </p:txBody>
      </p:sp>
    </p:spTree>
    <p:extLst>
      <p:ext uri="{BB962C8B-B14F-4D97-AF65-F5344CB8AC3E}">
        <p14:creationId xmlns:p14="http://schemas.microsoft.com/office/powerpoint/2010/main" val="347959926"/>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rgbClr val="0078D7"/>
                </a:solidFill>
              </a:rPr>
              <a:t>#</a:t>
            </a:r>
            <a:r>
              <a:rPr lang="en-US" sz="2000" dirty="0" err="1">
                <a:solidFill>
                  <a:srgbClr val="0078D7"/>
                </a:solidFill>
              </a:rPr>
              <a:t>TechSum</a:t>
            </a:r>
            <a:endParaRPr lang="en-US" sz="2000" dirty="0">
              <a:solidFill>
                <a:srgbClr val="0078D7"/>
              </a:solidFill>
            </a:endParaRPr>
          </a:p>
        </p:txBody>
      </p:sp>
    </p:spTree>
    <p:extLst>
      <p:ext uri="{BB962C8B-B14F-4D97-AF65-F5344CB8AC3E}">
        <p14:creationId xmlns:p14="http://schemas.microsoft.com/office/powerpoint/2010/main" val="1160568471"/>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rgbClr val="0078D7"/>
                </a:solidFill>
              </a:rPr>
              <a:t>#</a:t>
            </a:r>
            <a:r>
              <a:rPr lang="en-US" sz="2000" dirty="0" err="1">
                <a:solidFill>
                  <a:srgbClr val="0078D7"/>
                </a:solidFill>
              </a:rPr>
              <a:t>TechSum</a:t>
            </a:r>
            <a:endParaRPr lang="en-US" sz="2000" dirty="0">
              <a:solidFill>
                <a:srgbClr val="0078D7"/>
              </a:solidFill>
            </a:endParaRPr>
          </a:p>
        </p:txBody>
      </p:sp>
    </p:spTree>
    <p:extLst>
      <p:ext uri="{BB962C8B-B14F-4D97-AF65-F5344CB8AC3E}">
        <p14:creationId xmlns:p14="http://schemas.microsoft.com/office/powerpoint/2010/main" val="417994670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Box 2"/>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rgbClr val="0078D7"/>
                </a:solidFill>
              </a:rPr>
              <a:t>#</a:t>
            </a:r>
            <a:r>
              <a:rPr lang="en-US" sz="2000" dirty="0" err="1">
                <a:solidFill>
                  <a:srgbClr val="0078D7"/>
                </a:solidFill>
              </a:rPr>
              <a:t>TechSum</a:t>
            </a:r>
            <a:endParaRPr lang="en-US" sz="2000" dirty="0">
              <a:solidFill>
                <a:srgbClr val="0078D7"/>
              </a:solidFill>
            </a:endParaRPr>
          </a:p>
        </p:txBody>
      </p:sp>
    </p:spTree>
    <p:extLst>
      <p:ext uri="{BB962C8B-B14F-4D97-AF65-F5344CB8AC3E}">
        <p14:creationId xmlns:p14="http://schemas.microsoft.com/office/powerpoint/2010/main" val="218933552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pic>
        <p:nvPicPr>
          <p:cNvPr id="3" name="Imagen 2"/>
          <p:cNvPicPr>
            <a:picLocks noChangeAspect="1"/>
          </p:cNvPicPr>
          <p:nvPr userDrawn="1"/>
        </p:nvPicPr>
        <p:blipFill rotWithShape="1">
          <a:blip r:embed="rId2">
            <a:extLst>
              <a:ext uri="{28A0092B-C50C-407E-A947-70E740481C1C}">
                <a14:useLocalDpi xmlns:a14="http://schemas.microsoft.com/office/drawing/2010/main" val="0"/>
              </a:ext>
            </a:extLst>
          </a:blip>
          <a:srcRect t="7768" b="7768"/>
          <a:stretch/>
        </p:blipFill>
        <p:spPr>
          <a:xfrm>
            <a:off x="1" y="0"/>
            <a:ext cx="12424810" cy="6994526"/>
          </a:xfrm>
          <a:prstGeom prst="rect">
            <a:avLst/>
          </a:prstGeom>
        </p:spPr>
      </p:pic>
      <p:sp>
        <p:nvSpPr>
          <p:cNvPr id="2" name="Title 1"/>
          <p:cNvSpPr>
            <a:spLocks noGrp="1"/>
          </p:cNvSpPr>
          <p:nvPr>
            <p:ph type="title" hasCustomPrompt="1"/>
          </p:nvPr>
        </p:nvSpPr>
        <p:spPr>
          <a:xfrm>
            <a:off x="5456237" y="906462"/>
            <a:ext cx="6553200" cy="1015663"/>
          </a:xfrm>
          <a:noFill/>
        </p:spPr>
        <p:txBody>
          <a:bodyPr wrap="square" tIns="91440" bIns="91440" anchor="t" anchorCtr="0">
            <a:spAutoFit/>
          </a:bodyPr>
          <a:lstStyle>
            <a:lvl1pPr>
              <a:defRPr sz="60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5456238" y="1926679"/>
            <a:ext cx="6553200" cy="738664"/>
          </a:xfrm>
          <a:noFill/>
        </p:spPr>
        <p:txBody>
          <a:bodyPr wrap="square"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6" name="TextBox 5"/>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chemeClr val="tx1"/>
                </a:solidFill>
              </a:rPr>
              <a:t>#</a:t>
            </a:r>
            <a:r>
              <a:rPr lang="en-US" sz="2000" dirty="0" err="1">
                <a:solidFill>
                  <a:schemeClr val="tx1"/>
                </a:solidFill>
              </a:rPr>
              <a:t>TechSum</a:t>
            </a:r>
            <a:endParaRPr lang="en-US" sz="2000" dirty="0">
              <a:solidFill>
                <a:schemeClr val="tx1"/>
              </a:solidFill>
            </a:endParaRP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1"/>
        </a:solidFill>
        <a:effectLst/>
      </p:bgPr>
    </p:bg>
    <p:spTree>
      <p:nvGrpSpPr>
        <p:cNvPr id="1" name=""/>
        <p:cNvGrpSpPr/>
        <p:nvPr/>
      </p:nvGrpSpPr>
      <p:grpSpPr>
        <a:xfrm>
          <a:off x="0" y="0"/>
          <a:ext cx="0" cy="0"/>
          <a:chOff x="0" y="0"/>
          <a:chExt cx="0" cy="0"/>
        </a:xfrm>
      </p:grpSpPr>
      <p:pic>
        <p:nvPicPr>
          <p:cNvPr id="6" name="Imagen 5"/>
          <p:cNvPicPr>
            <a:picLocks noChangeAspect="1"/>
          </p:cNvPicPr>
          <p:nvPr userDrawn="1"/>
        </p:nvPicPr>
        <p:blipFill rotWithShape="1">
          <a:blip r:embed="rId2">
            <a:extLst>
              <a:ext uri="{28A0092B-C50C-407E-A947-70E740481C1C}">
                <a14:useLocalDpi xmlns:a14="http://schemas.microsoft.com/office/drawing/2010/main" val="0"/>
              </a:ext>
            </a:extLst>
          </a:blip>
          <a:srcRect t="7768" b="7768"/>
          <a:stretch/>
        </p:blipFill>
        <p:spPr>
          <a:xfrm>
            <a:off x="1" y="0"/>
            <a:ext cx="12424810" cy="6994526"/>
          </a:xfrm>
          <a:prstGeom prst="rect">
            <a:avLst/>
          </a:prstGeom>
        </p:spPr>
      </p:pic>
      <p:sp>
        <p:nvSpPr>
          <p:cNvPr id="5" name="Title 1"/>
          <p:cNvSpPr txBox="1">
            <a:spLocks/>
          </p:cNvSpPr>
          <p:nvPr userDrawn="1"/>
        </p:nvSpPr>
        <p:spPr>
          <a:xfrm>
            <a:off x="5456237" y="906462"/>
            <a:ext cx="6553200" cy="1015663"/>
          </a:xfrm>
          <a:prstGeom prst="rect">
            <a:avLst/>
          </a:prstGeom>
          <a:noFill/>
        </p:spPr>
        <p:txBody>
          <a:bodyPr vert="horz" wrap="square" lIns="146304" tIns="91440" rIns="146304" bIns="91440" rtlCol="0" anchor="t" anchorCtr="0">
            <a:spAutoFit/>
          </a:bodyPr>
          <a:lstStyle>
            <a:lvl1pPr algn="l" defTabSz="932742" rtl="0" eaLnBrk="1" latinLnBrk="0" hangingPunct="1">
              <a:lnSpc>
                <a:spcPct val="90000"/>
              </a:lnSpc>
              <a:spcBef>
                <a:spcPct val="0"/>
              </a:spcBef>
              <a:buNone/>
              <a:defRPr lang="en-US" sz="6000" b="0" kern="1200" cap="none" spc="-100" baseline="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4" name="TextBox 3"/>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chemeClr val="tx1"/>
                </a:solidFill>
              </a:rPr>
              <a:t>#</a:t>
            </a:r>
            <a:r>
              <a:rPr lang="en-US" sz="2000" dirty="0" err="1">
                <a:solidFill>
                  <a:schemeClr val="tx1"/>
                </a:solidFill>
              </a:rPr>
              <a:t>TechSum</a:t>
            </a:r>
            <a:endParaRPr lang="en-US" sz="2000" dirty="0">
              <a:solidFill>
                <a:schemeClr val="tx1"/>
              </a:solidFill>
            </a:endParaRPr>
          </a:p>
        </p:txBody>
      </p:sp>
    </p:spTree>
    <p:extLst>
      <p:ext uri="{BB962C8B-B14F-4D97-AF65-F5344CB8AC3E}">
        <p14:creationId xmlns:p14="http://schemas.microsoft.com/office/powerpoint/2010/main" val="20258259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
        <p:nvSpPr>
          <p:cNvPr id="3" name="TextBox 2"/>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rgbClr val="0078D7"/>
                </a:solidFill>
              </a:rPr>
              <a:t>#</a:t>
            </a:r>
            <a:r>
              <a:rPr lang="en-US" sz="2000" dirty="0" err="1">
                <a:solidFill>
                  <a:srgbClr val="0078D7"/>
                </a:solidFill>
              </a:rPr>
              <a:t>TechSum</a:t>
            </a:r>
            <a:endParaRPr lang="en-US" sz="2000" dirty="0">
              <a:solidFill>
                <a:srgbClr val="0078D7"/>
              </a:solidFill>
            </a:endParaRP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pic>
        <p:nvPicPr>
          <p:cNvPr id="4" name="Imagen 3"/>
          <p:cNvPicPr>
            <a:picLocks noChangeAspect="1"/>
          </p:cNvPicPr>
          <p:nvPr userDrawn="1"/>
        </p:nvPicPr>
        <p:blipFill rotWithShape="1">
          <a:blip r:embed="rId2">
            <a:extLst>
              <a:ext uri="{28A0092B-C50C-407E-A947-70E740481C1C}">
                <a14:useLocalDpi xmlns:a14="http://schemas.microsoft.com/office/drawing/2010/main" val="0"/>
              </a:ext>
            </a:extLst>
          </a:blip>
          <a:srcRect t="7768" b="7768"/>
          <a:stretch/>
        </p:blipFill>
        <p:spPr>
          <a:xfrm>
            <a:off x="1" y="0"/>
            <a:ext cx="12424810" cy="6994526"/>
          </a:xfrm>
          <a:prstGeom prst="rect">
            <a:avLst/>
          </a:prstGeom>
        </p:spPr>
      </p:pic>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
        <p:nvSpPr>
          <p:cNvPr id="5" name="TextBox 4"/>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chemeClr val="tx1"/>
                </a:solidFill>
              </a:rPr>
              <a:t>#</a:t>
            </a:r>
            <a:r>
              <a:rPr lang="en-US" sz="2000" dirty="0" err="1">
                <a:solidFill>
                  <a:schemeClr val="tx1"/>
                </a:solidFill>
              </a:rPr>
              <a:t>TechSum</a:t>
            </a:r>
            <a:endParaRPr lang="en-US" sz="2000" dirty="0">
              <a:solidFill>
                <a:schemeClr val="tx1"/>
              </a:solidFill>
            </a:endParaRPr>
          </a:p>
        </p:txBody>
      </p:sp>
    </p:spTree>
    <p:extLst>
      <p:ext uri="{BB962C8B-B14F-4D97-AF65-F5344CB8AC3E}">
        <p14:creationId xmlns:p14="http://schemas.microsoft.com/office/powerpoint/2010/main" val="168934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pic>
        <p:nvPicPr>
          <p:cNvPr id="13" name="Imagen 12"/>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1"/>
            <a:ext cx="12436475" cy="6994525"/>
          </a:xfrm>
          <a:prstGeom prst="rect">
            <a:avLst/>
          </a:prstGeom>
        </p:spPr>
      </p:pic>
      <p:sp>
        <p:nvSpPr>
          <p:cNvPr id="2" name="Rectangle 1"/>
          <p:cNvSpPr/>
          <p:nvPr userDrawn="1"/>
        </p:nvSpPr>
        <p:spPr bwMode="auto">
          <a:xfrm>
            <a:off x="274638" y="1748680"/>
            <a:ext cx="6400800" cy="3664099"/>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1748695"/>
            <a:ext cx="6402388"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583980"/>
            <a:ext cx="6402388"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pic>
        <p:nvPicPr>
          <p:cNvPr id="11" name="Picture 10"/>
          <p:cNvPicPr>
            <a:picLocks noChangeAspect="1"/>
          </p:cNvPicPr>
          <p:nvPr userDrawn="1"/>
        </p:nvPicPr>
        <p:blipFill>
          <a:blip r:embed="rId3"/>
          <a:stretch>
            <a:fillRect/>
          </a:stretch>
        </p:blipFill>
        <p:spPr bwMode="black">
          <a:xfrm>
            <a:off x="457580" y="484187"/>
            <a:ext cx="1280160" cy="274492"/>
          </a:xfrm>
          <a:prstGeom prst="rect">
            <a:avLst/>
          </a:prstGeom>
        </p:spPr>
      </p:pic>
      <p:sp>
        <p:nvSpPr>
          <p:cNvPr id="7" name="TextBox 6"/>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chemeClr val="bg1"/>
                </a:solidFill>
              </a:rPr>
              <a:t>#</a:t>
            </a:r>
            <a:r>
              <a:rPr lang="en-US" sz="2000" dirty="0" err="1">
                <a:solidFill>
                  <a:schemeClr val="bg1"/>
                </a:solidFill>
              </a:rPr>
              <a:t>TechSum</a:t>
            </a:r>
            <a:endParaRPr lang="en-US" sz="2000" dirty="0">
              <a:solidFill>
                <a:schemeClr val="bg1"/>
              </a:solidFill>
            </a:endParaRPr>
          </a:p>
        </p:txBody>
      </p:sp>
    </p:spTree>
    <p:extLst>
      <p:ext uri="{BB962C8B-B14F-4D97-AF65-F5344CB8AC3E}">
        <p14:creationId xmlns:p14="http://schemas.microsoft.com/office/powerpoint/2010/main" val="479006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Section Title Accent Color 1">
    <p:bg>
      <p:bgPr>
        <a:solidFill>
          <a:schemeClr val="accent1"/>
        </a:solidFill>
        <a:effectLst/>
      </p:bgPr>
    </p:bg>
    <p:spTree>
      <p:nvGrpSpPr>
        <p:cNvPr id="1" name=""/>
        <p:cNvGrpSpPr/>
        <p:nvPr/>
      </p:nvGrpSpPr>
      <p:grpSpPr>
        <a:xfrm>
          <a:off x="0" y="0"/>
          <a:ext cx="0" cy="0"/>
          <a:chOff x="0" y="0"/>
          <a:chExt cx="0" cy="0"/>
        </a:xfrm>
      </p:grpSpPr>
      <p:pic>
        <p:nvPicPr>
          <p:cNvPr id="4" name="Imagen 3"/>
          <p:cNvPicPr>
            <a:picLocks noChangeAspect="1"/>
          </p:cNvPicPr>
          <p:nvPr userDrawn="1"/>
        </p:nvPicPr>
        <p:blipFill rotWithShape="1">
          <a:blip r:embed="rId2">
            <a:extLst>
              <a:ext uri="{28A0092B-C50C-407E-A947-70E740481C1C}">
                <a14:useLocalDpi xmlns:a14="http://schemas.microsoft.com/office/drawing/2010/main" val="0"/>
              </a:ext>
            </a:extLst>
          </a:blip>
          <a:srcRect t="7768" b="7768"/>
          <a:stretch/>
        </p:blipFill>
        <p:spPr>
          <a:xfrm>
            <a:off x="1" y="0"/>
            <a:ext cx="12424810" cy="6994526"/>
          </a:xfrm>
          <a:prstGeom prst="rect">
            <a:avLst/>
          </a:prstGeom>
        </p:spPr>
      </p:pic>
      <p:sp>
        <p:nvSpPr>
          <p:cNvPr id="2" name="Title 1"/>
          <p:cNvSpPr>
            <a:spLocks noGrp="1"/>
          </p:cNvSpPr>
          <p:nvPr>
            <p:ph type="title" hasCustomPrompt="1"/>
          </p:nvPr>
        </p:nvSpPr>
        <p:spPr>
          <a:xfrm>
            <a:off x="274638" y="2125662"/>
            <a:ext cx="4267199" cy="1181862"/>
          </a:xfrm>
          <a:noFill/>
        </p:spPr>
        <p:txBody>
          <a:bodyPr wrap="square"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Gracias</a:t>
            </a:r>
          </a:p>
        </p:txBody>
      </p:sp>
      <p:sp>
        <p:nvSpPr>
          <p:cNvPr id="5" name="Text Placeholder 4"/>
          <p:cNvSpPr>
            <a:spLocks noGrp="1"/>
          </p:cNvSpPr>
          <p:nvPr>
            <p:ph type="body" sz="quarter" idx="13" hasCustomPrompt="1"/>
          </p:nvPr>
        </p:nvSpPr>
        <p:spPr>
          <a:xfrm>
            <a:off x="7557205" y="4928841"/>
            <a:ext cx="4501423" cy="473422"/>
          </a:xfrm>
          <a:noFill/>
        </p:spPr>
        <p:txBody>
          <a:bodyPr lIns="146304" tIns="109728" rIns="146304" bIns="109728" anchor="b">
            <a:noAutofit/>
          </a:bodyPr>
          <a:lstStyle>
            <a:lvl1pPr marL="0" indent="0" algn="ctr">
              <a:spcBef>
                <a:spcPts val="0"/>
              </a:spcBef>
              <a:buNone/>
              <a:defRPr sz="2400" spc="0" baseline="0">
                <a:solidFill>
                  <a:schemeClr val="tx1"/>
                </a:solidFill>
                <a:latin typeface="+mn-lt"/>
              </a:defRPr>
            </a:lvl1pPr>
          </a:lstStyle>
          <a:p>
            <a:pPr lvl="0"/>
            <a:r>
              <a:rPr lang="en-US" dirty="0"/>
              <a:t>Evaluation URL</a:t>
            </a:r>
          </a:p>
        </p:txBody>
      </p:sp>
      <p:sp>
        <p:nvSpPr>
          <p:cNvPr id="6" name="Picture Placeholder 3"/>
          <p:cNvSpPr>
            <a:spLocks noGrp="1"/>
          </p:cNvSpPr>
          <p:nvPr>
            <p:ph type="pic" sz="quarter" idx="14" hasCustomPrompt="1"/>
          </p:nvPr>
        </p:nvSpPr>
        <p:spPr>
          <a:xfrm>
            <a:off x="8046014" y="1236304"/>
            <a:ext cx="3523801" cy="738664"/>
          </a:xfrm>
        </p:spPr>
        <p:txBody>
          <a:bodyPr/>
          <a:lstStyle>
            <a:lvl1pPr marL="0" indent="0">
              <a:buNone/>
              <a:defRPr baseline="0">
                <a:solidFill>
                  <a:schemeClr val="tx1"/>
                </a:solidFill>
              </a:defRPr>
            </a:lvl1pPr>
          </a:lstStyle>
          <a:p>
            <a:r>
              <a:rPr lang="es-ES" dirty="0"/>
              <a:t>QR </a:t>
            </a:r>
            <a:r>
              <a:rPr lang="es-ES" dirty="0" err="1"/>
              <a:t>Code</a:t>
            </a:r>
            <a:endParaRPr lang="es-ES" dirty="0"/>
          </a:p>
        </p:txBody>
      </p:sp>
      <p:sp>
        <p:nvSpPr>
          <p:cNvPr id="7" name="TextBox 6"/>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chemeClr val="tx1"/>
                </a:solidFill>
              </a:rPr>
              <a:t>#</a:t>
            </a:r>
            <a:r>
              <a:rPr lang="en-US" sz="2000" dirty="0" err="1">
                <a:solidFill>
                  <a:schemeClr val="tx1"/>
                </a:solidFill>
              </a:rPr>
              <a:t>TechSum</a:t>
            </a:r>
            <a:endParaRPr lang="en-US" sz="2000" dirty="0">
              <a:solidFill>
                <a:schemeClr val="tx1"/>
              </a:solidFill>
            </a:endParaRPr>
          </a:p>
        </p:txBody>
      </p:sp>
    </p:spTree>
    <p:extLst>
      <p:ext uri="{BB962C8B-B14F-4D97-AF65-F5344CB8AC3E}">
        <p14:creationId xmlns:p14="http://schemas.microsoft.com/office/powerpoint/2010/main" val="163679676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6219825" y="0"/>
            <a:ext cx="6246812" cy="6992587"/>
          </a:xfrm>
          <a:prstGeom prst="rect">
            <a:avLst/>
          </a:prstGeom>
        </p:spPr>
      </p:pic>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4" name="TextBox 3"/>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rgbClr val="0078D7"/>
                </a:solidFill>
              </a:rPr>
              <a:t>#</a:t>
            </a:r>
            <a:r>
              <a:rPr lang="en-US" sz="2000" dirty="0" err="1">
                <a:solidFill>
                  <a:srgbClr val="0078D7"/>
                </a:solidFill>
              </a:rPr>
              <a:t>TechSum</a:t>
            </a:r>
            <a:endParaRPr lang="en-US" sz="2000" dirty="0">
              <a:solidFill>
                <a:srgbClr val="0078D7"/>
              </a:solidFill>
            </a:endParaRPr>
          </a:p>
        </p:txBody>
      </p:sp>
    </p:spTree>
    <p:extLst>
      <p:ext uri="{BB962C8B-B14F-4D97-AF65-F5344CB8AC3E}">
        <p14:creationId xmlns:p14="http://schemas.microsoft.com/office/powerpoint/2010/main" val="2366974557"/>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1"/>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rgbClr val="0078D7"/>
                </a:solidFill>
              </a:rPr>
              <a:t>#</a:t>
            </a:r>
            <a:r>
              <a:rPr lang="en-US" sz="2000" dirty="0" err="1">
                <a:solidFill>
                  <a:srgbClr val="0078D7"/>
                </a:solidFill>
              </a:rPr>
              <a:t>TechSum</a:t>
            </a:r>
            <a:endParaRPr lang="en-US" sz="2000" dirty="0">
              <a:solidFill>
                <a:srgbClr val="0078D7"/>
              </a:solidFill>
            </a:endParaRPr>
          </a:p>
        </p:txBody>
      </p:sp>
    </p:spTree>
    <p:extLst>
      <p:ext uri="{BB962C8B-B14F-4D97-AF65-F5344CB8AC3E}">
        <p14:creationId xmlns:p14="http://schemas.microsoft.com/office/powerpoint/2010/main" val="3311556723"/>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01599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23907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29962453"/>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a:blip r:embed="rId2"/>
          <a:stretch>
            <a:fillRect/>
          </a:stretch>
        </p:blipFill>
        <p:spPr bwMode="black">
          <a:xfrm>
            <a:off x="457580" y="484997"/>
            <a:ext cx="1280160" cy="272872"/>
          </a:xfrm>
          <a:prstGeom prst="rect">
            <a:avLst/>
          </a:prstGeom>
        </p:spPr>
      </p:pic>
    </p:spTree>
    <p:extLst>
      <p:ext uri="{BB962C8B-B14F-4D97-AF65-F5344CB8AC3E}">
        <p14:creationId xmlns:p14="http://schemas.microsoft.com/office/powerpoint/2010/main" val="17293980"/>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bg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a:blip r:embed="rId2"/>
          <a:stretch>
            <a:fillRect/>
          </a:stretch>
        </p:blipFill>
        <p:spPr bwMode="black">
          <a:xfrm>
            <a:off x="457580" y="484187"/>
            <a:ext cx="1280160" cy="274492"/>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6_Title slide">
    <p:spTree>
      <p:nvGrpSpPr>
        <p:cNvPr id="1" name=""/>
        <p:cNvGrpSpPr/>
        <p:nvPr/>
      </p:nvGrpSpPr>
      <p:grpSpPr>
        <a:xfrm>
          <a:off x="0" y="0"/>
          <a:ext cx="0" cy="0"/>
          <a:chOff x="0" y="0"/>
          <a:chExt cx="0" cy="0"/>
        </a:xfrm>
      </p:grpSpPr>
      <p:pic>
        <p:nvPicPr>
          <p:cNvPr id="12" name="Imagen 11"/>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1"/>
            <a:ext cx="12436475" cy="6994525"/>
          </a:xfrm>
          <a:prstGeom prst="rect">
            <a:avLst/>
          </a:prstGeom>
        </p:spPr>
      </p:pic>
      <p:sp>
        <p:nvSpPr>
          <p:cNvPr id="2" name="Rectangle 1"/>
          <p:cNvSpPr/>
          <p:nvPr userDrawn="1"/>
        </p:nvSpPr>
        <p:spPr bwMode="auto">
          <a:xfrm>
            <a:off x="5761038" y="1748680"/>
            <a:ext cx="6400800" cy="3664099"/>
          </a:xfrm>
          <a:prstGeom prst="rect">
            <a:avLst/>
          </a:pr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black">
          <a:xfrm>
            <a:off x="5761102" y="1748695"/>
            <a:ext cx="6402388"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black">
          <a:xfrm>
            <a:off x="5759450" y="3583980"/>
            <a:ext cx="6402388"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pic>
        <p:nvPicPr>
          <p:cNvPr id="11" name="Picture 10"/>
          <p:cNvPicPr>
            <a:picLocks noChangeAspect="1"/>
          </p:cNvPicPr>
          <p:nvPr userDrawn="1"/>
        </p:nvPicPr>
        <p:blipFill>
          <a:blip r:embed="rId3"/>
          <a:stretch>
            <a:fillRect/>
          </a:stretch>
        </p:blipFill>
        <p:spPr bwMode="black">
          <a:xfrm>
            <a:off x="457580" y="484187"/>
            <a:ext cx="1280160" cy="274492"/>
          </a:xfrm>
          <a:prstGeom prst="rect">
            <a:avLst/>
          </a:prstGeom>
        </p:spPr>
      </p:pic>
      <p:sp>
        <p:nvSpPr>
          <p:cNvPr id="7" name="TextBox 6"/>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chemeClr val="bg1"/>
                </a:solidFill>
              </a:rPr>
              <a:t>#</a:t>
            </a:r>
            <a:r>
              <a:rPr lang="en-US" sz="2000" dirty="0" err="1">
                <a:solidFill>
                  <a:schemeClr val="bg1"/>
                </a:solidFill>
              </a:rPr>
              <a:t>TechSum</a:t>
            </a:r>
            <a:endParaRPr lang="en-US" sz="2000" dirty="0">
              <a:solidFill>
                <a:schemeClr val="bg1"/>
              </a:solidFill>
            </a:endParaRPr>
          </a:p>
        </p:txBody>
      </p:sp>
    </p:spTree>
    <p:extLst>
      <p:ext uri="{BB962C8B-B14F-4D97-AF65-F5344CB8AC3E}">
        <p14:creationId xmlns:p14="http://schemas.microsoft.com/office/powerpoint/2010/main" val="83585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Back-cover">
    <p:bg>
      <p:bgPr>
        <a:solidFill>
          <a:srgbClr val="5C2D9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82767" y="6204957"/>
            <a:ext cx="11845742" cy="502246"/>
          </a:xfrm>
          <a:prstGeom prst="rect">
            <a:avLst/>
          </a:prstGeom>
          <a:noFill/>
          <a:ln w="12700">
            <a:noFill/>
            <a:miter lim="800000"/>
            <a:headEnd type="none" w="sm" len="sm"/>
            <a:tailEnd type="none" w="sm" len="sm"/>
          </a:ln>
          <a:effectLst/>
        </p:spPr>
        <p:txBody>
          <a:bodyPr vert="horz" wrap="square" lIns="0" tIns="0" rIns="0" bIns="0" numCol="1" anchor="ctr" anchorCtr="0" compatLnSpc="1">
            <a:prstTxWarp prst="textNoShape">
              <a:avLst/>
            </a:prstTxWarp>
            <a:noAutofit/>
          </a:bodyPr>
          <a:lstStyle/>
          <a:p>
            <a:pPr defTabSz="932111" eaLnBrk="0" hangingPunct="0"/>
            <a:r>
              <a:rPr lang="en-US" sz="816" dirty="0">
                <a:solidFill>
                  <a:schemeClr val="bg1"/>
                </a:solidFill>
                <a:cs typeface="Segoe UI" pitchFamily="34" charset="0"/>
              </a:rPr>
              <a:t>© 2014 Microsoft Corporation. All rights reserved. Microsoft, Windows, Windows Vista and other product names are or may be registered trademarks and/or trademarks in the U.S. and/or other countries.</a:t>
            </a:r>
          </a:p>
          <a:p>
            <a:pPr defTabSz="932111" eaLnBrk="0" hangingPunct="0"/>
            <a:r>
              <a:rPr lang="en-US" sz="816" dirty="0">
                <a:solidFill>
                  <a:schemeClr val="bg1"/>
                </a:soli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9231" y="3145091"/>
            <a:ext cx="3288506" cy="704345"/>
          </a:xfrm>
          <a:prstGeom prst="rect">
            <a:avLst/>
          </a:prstGeom>
        </p:spPr>
      </p:pic>
    </p:spTree>
    <p:extLst>
      <p:ext uri="{BB962C8B-B14F-4D97-AF65-F5344CB8AC3E}">
        <p14:creationId xmlns:p14="http://schemas.microsoft.com/office/powerpoint/2010/main" val="1303659821"/>
      </p:ext>
    </p:extLst>
  </p:cSld>
  <p:clrMapOvr>
    <a:masterClrMapping/>
  </p:clrMapOvr>
  <p:transition spd="slow">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5_Title slide">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 y="-993"/>
            <a:ext cx="12436476" cy="6995518"/>
          </a:xfrm>
          <a:prstGeom prst="rect">
            <a:avLst/>
          </a:prstGeom>
        </p:spPr>
      </p:pic>
      <p:sp>
        <p:nvSpPr>
          <p:cNvPr id="12" name="Rectangle 11"/>
          <p:cNvSpPr/>
          <p:nvPr userDrawn="1"/>
        </p:nvSpPr>
        <p:spPr bwMode="blackWhite">
          <a:xfrm>
            <a:off x="0" y="-493"/>
            <a:ext cx="12436475" cy="6995018"/>
          </a:xfrm>
          <a:prstGeom prst="rect">
            <a:avLst/>
          </a:prstGeom>
          <a:gradFill flip="none" rotWithShape="1">
            <a:gsLst>
              <a:gs pos="0">
                <a:srgbClr val="000000">
                  <a:alpha val="33000"/>
                </a:srgbClr>
              </a:gs>
              <a:gs pos="59000">
                <a:srgbClr val="000000">
                  <a:alpha val="0"/>
                </a:srgbClr>
              </a:gs>
              <a:gs pos="10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74638" y="1748680"/>
            <a:ext cx="6400800" cy="3664099"/>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1748695"/>
            <a:ext cx="6402388"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583980"/>
            <a:ext cx="6402388"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pic>
        <p:nvPicPr>
          <p:cNvPr id="10" name="Picture 9"/>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rot="16200000">
            <a:off x="4897352" y="3547979"/>
            <a:ext cx="2286002" cy="1270170"/>
          </a:xfrm>
          <a:prstGeom prst="rect">
            <a:avLst/>
          </a:prstGeom>
          <a:noFill/>
          <a:effectLst>
            <a:outerShdw blurRad="50800" dist="50800" dir="5400000" algn="ctr" rotWithShape="0">
              <a:srgbClr val="000000">
                <a:alpha val="0"/>
              </a:srgbClr>
            </a:outerShdw>
          </a:effectLst>
        </p:spPr>
      </p:pic>
      <p:pic>
        <p:nvPicPr>
          <p:cNvPr id="11" name="Picture 10"/>
          <p:cNvPicPr>
            <a:picLocks noChangeAspect="1"/>
          </p:cNvPicPr>
          <p:nvPr userDrawn="1"/>
        </p:nvPicPr>
        <p:blipFill>
          <a:blip r:embed="rId4"/>
          <a:stretch>
            <a:fillRect/>
          </a:stretch>
        </p:blipFill>
        <p:spPr bwMode="black">
          <a:xfrm>
            <a:off x="457580" y="484187"/>
            <a:ext cx="1280160" cy="274492"/>
          </a:xfrm>
          <a:prstGeom prst="rect">
            <a:avLst/>
          </a:prstGeom>
        </p:spPr>
      </p:pic>
      <p:sp>
        <p:nvSpPr>
          <p:cNvPr id="13" name="TextBox 12"/>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chemeClr val="bg1"/>
                </a:solidFill>
              </a:rPr>
              <a:t>#</a:t>
            </a:r>
            <a:r>
              <a:rPr lang="en-US" sz="2000" dirty="0" err="1">
                <a:solidFill>
                  <a:schemeClr val="bg1"/>
                </a:solidFill>
              </a:rPr>
              <a:t>TechSum</a:t>
            </a:r>
            <a:endParaRPr lang="en-US" sz="2000" dirty="0">
              <a:solidFill>
                <a:schemeClr val="bg1"/>
              </a:solidFill>
            </a:endParaRPr>
          </a:p>
        </p:txBody>
      </p:sp>
    </p:spTree>
    <p:extLst>
      <p:ext uri="{BB962C8B-B14F-4D97-AF65-F5344CB8AC3E}">
        <p14:creationId xmlns:p14="http://schemas.microsoft.com/office/powerpoint/2010/main" val="964169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5" y="-493"/>
            <a:ext cx="12436464" cy="6995511"/>
          </a:xfrm>
          <a:prstGeom prst="rect">
            <a:avLst/>
          </a:prstGeom>
        </p:spPr>
      </p:pic>
      <p:sp>
        <p:nvSpPr>
          <p:cNvPr id="14" name="Rectangle 13"/>
          <p:cNvSpPr/>
          <p:nvPr userDrawn="1"/>
        </p:nvSpPr>
        <p:spPr bwMode="blackWhite">
          <a:xfrm>
            <a:off x="0" y="-493"/>
            <a:ext cx="12436475" cy="6995018"/>
          </a:xfrm>
          <a:prstGeom prst="rect">
            <a:avLst/>
          </a:prstGeom>
          <a:gradFill flip="none" rotWithShape="1">
            <a:gsLst>
              <a:gs pos="0">
                <a:srgbClr val="000000">
                  <a:alpha val="33000"/>
                </a:srgbClr>
              </a:gs>
              <a:gs pos="59000">
                <a:srgbClr val="000000">
                  <a:alpha val="0"/>
                </a:srgbClr>
              </a:gs>
              <a:gs pos="10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5761038" y="1748680"/>
            <a:ext cx="6400800" cy="3664099"/>
          </a:xfrm>
          <a:prstGeom prst="rect">
            <a:avLst/>
          </a:pr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black">
          <a:xfrm>
            <a:off x="5761102" y="1748695"/>
            <a:ext cx="6402388"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black">
          <a:xfrm>
            <a:off x="5759450" y="3583980"/>
            <a:ext cx="6402388"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pic>
        <p:nvPicPr>
          <p:cNvPr id="10" name="Picture 9"/>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rot="16200000">
            <a:off x="10383752" y="3547979"/>
            <a:ext cx="2286002" cy="1270170"/>
          </a:xfrm>
          <a:prstGeom prst="rect">
            <a:avLst/>
          </a:prstGeom>
          <a:noFill/>
          <a:effectLst>
            <a:outerShdw blurRad="50800" dist="50800" dir="5400000" algn="ctr" rotWithShape="0">
              <a:srgbClr val="000000">
                <a:alpha val="0"/>
              </a:srgbClr>
            </a:outerShdw>
          </a:effectLst>
        </p:spPr>
      </p:pic>
      <p:pic>
        <p:nvPicPr>
          <p:cNvPr id="11" name="Picture 10"/>
          <p:cNvPicPr>
            <a:picLocks noChangeAspect="1"/>
          </p:cNvPicPr>
          <p:nvPr userDrawn="1"/>
        </p:nvPicPr>
        <p:blipFill>
          <a:blip r:embed="rId4"/>
          <a:stretch>
            <a:fillRect/>
          </a:stretch>
        </p:blipFill>
        <p:spPr bwMode="black">
          <a:xfrm>
            <a:off x="457580" y="484187"/>
            <a:ext cx="1280160" cy="274492"/>
          </a:xfrm>
          <a:prstGeom prst="rect">
            <a:avLst/>
          </a:prstGeom>
        </p:spPr>
      </p:pic>
      <p:sp>
        <p:nvSpPr>
          <p:cNvPr id="12" name="TextBox 11"/>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chemeClr val="bg1"/>
                </a:solidFill>
              </a:rPr>
              <a:t>#</a:t>
            </a:r>
            <a:r>
              <a:rPr lang="en-US" sz="2000" dirty="0" err="1">
                <a:solidFill>
                  <a:schemeClr val="bg1"/>
                </a:solidFill>
              </a:rPr>
              <a:t>TechSum</a:t>
            </a:r>
            <a:endParaRPr lang="en-US" sz="2000" dirty="0">
              <a:solidFill>
                <a:schemeClr val="bg1"/>
              </a:solidFill>
            </a:endParaRPr>
          </a:p>
        </p:txBody>
      </p:sp>
    </p:spTree>
    <p:extLst>
      <p:ext uri="{BB962C8B-B14F-4D97-AF65-F5344CB8AC3E}">
        <p14:creationId xmlns:p14="http://schemas.microsoft.com/office/powerpoint/2010/main" val="1663718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Title slide">
    <p:bg>
      <p:bgPr>
        <a:solidFill>
          <a:schemeClr val="bg1"/>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5" y="-492"/>
            <a:ext cx="12436464" cy="6995511"/>
          </a:xfrm>
          <a:prstGeom prst="rect">
            <a:avLst/>
          </a:prstGeom>
        </p:spPr>
      </p:pic>
      <p:sp>
        <p:nvSpPr>
          <p:cNvPr id="2" name="Rectangle 1"/>
          <p:cNvSpPr/>
          <p:nvPr userDrawn="1"/>
        </p:nvSpPr>
        <p:spPr bwMode="auto">
          <a:xfrm>
            <a:off x="274638" y="1748680"/>
            <a:ext cx="6400800" cy="3664099"/>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black">
          <a:xfrm>
            <a:off x="274702" y="1748695"/>
            <a:ext cx="6402388"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black">
          <a:xfrm>
            <a:off x="273050" y="3583980"/>
            <a:ext cx="6402388"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pic>
        <p:nvPicPr>
          <p:cNvPr id="10" name="Picture 9"/>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rot="16200000">
            <a:off x="4897352" y="3547979"/>
            <a:ext cx="2286002" cy="1270170"/>
          </a:xfrm>
          <a:prstGeom prst="rect">
            <a:avLst/>
          </a:prstGeom>
          <a:noFill/>
          <a:effectLst>
            <a:outerShdw blurRad="50800" dist="50800" dir="5400000" algn="ctr" rotWithShape="0">
              <a:srgbClr val="000000">
                <a:alpha val="0"/>
              </a:srgbClr>
            </a:outerShdw>
          </a:effectLst>
        </p:spPr>
      </p:pic>
      <p:pic>
        <p:nvPicPr>
          <p:cNvPr id="12" name="Picture 11"/>
          <p:cNvPicPr>
            <a:picLocks noChangeAspect="1"/>
          </p:cNvPicPr>
          <p:nvPr userDrawn="1"/>
        </p:nvPicPr>
        <p:blipFill>
          <a:blip r:embed="rId4"/>
          <a:stretch>
            <a:fillRect/>
          </a:stretch>
        </p:blipFill>
        <p:spPr bwMode="black">
          <a:xfrm>
            <a:off x="457580" y="484997"/>
            <a:ext cx="1280160" cy="272872"/>
          </a:xfrm>
          <a:prstGeom prst="rect">
            <a:avLst/>
          </a:prstGeom>
        </p:spPr>
      </p:pic>
      <p:sp>
        <p:nvSpPr>
          <p:cNvPr id="8" name="TextBox 7"/>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chemeClr val="bg1"/>
                </a:solidFill>
              </a:rPr>
              <a:t>#</a:t>
            </a:r>
            <a:r>
              <a:rPr lang="en-US" sz="2000" dirty="0" err="1">
                <a:solidFill>
                  <a:schemeClr val="bg1"/>
                </a:solidFill>
              </a:rPr>
              <a:t>TechSum</a:t>
            </a:r>
            <a:endParaRPr lang="en-US" sz="2000" dirty="0">
              <a:solidFill>
                <a:schemeClr val="bg1"/>
              </a:solidFill>
            </a:endParaRPr>
          </a:p>
        </p:txBody>
      </p:sp>
    </p:spTree>
    <p:extLst>
      <p:ext uri="{BB962C8B-B14F-4D97-AF65-F5344CB8AC3E}">
        <p14:creationId xmlns:p14="http://schemas.microsoft.com/office/powerpoint/2010/main" val="1642521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solidFill>
                  <a:srgbClr val="0078D7"/>
                </a:soli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Box 3"/>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rgbClr val="0078D7"/>
                </a:solidFill>
              </a:rPr>
              <a:t>#</a:t>
            </a:r>
            <a:r>
              <a:rPr lang="en-US" sz="2000" dirty="0" err="1">
                <a:solidFill>
                  <a:srgbClr val="0078D7"/>
                </a:solidFill>
              </a:rPr>
              <a:t>TechSum</a:t>
            </a:r>
            <a:endParaRPr lang="en-US" sz="2000" dirty="0">
              <a:solidFill>
                <a:srgbClr val="0078D7"/>
              </a:solidFill>
            </a:endParaRPr>
          </a:p>
        </p:txBody>
      </p:sp>
    </p:spTree>
    <p:extLst>
      <p:ext uri="{BB962C8B-B14F-4D97-AF65-F5344CB8AC3E}">
        <p14:creationId xmlns:p14="http://schemas.microsoft.com/office/powerpoint/2010/main" val="2061056257"/>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3"/>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rgbClr val="0078D7"/>
                </a:solidFill>
              </a:rPr>
              <a:t>#</a:t>
            </a:r>
            <a:r>
              <a:rPr lang="en-US" sz="2000" dirty="0" err="1">
                <a:solidFill>
                  <a:srgbClr val="0078D7"/>
                </a:solidFill>
              </a:rPr>
              <a:t>TechSum</a:t>
            </a:r>
            <a:endParaRPr lang="en-US" sz="2000" dirty="0">
              <a:solidFill>
                <a:srgbClr val="0078D7"/>
              </a:solidFill>
            </a:endParaRP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4"/>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rgbClr val="0078D7"/>
                </a:solidFill>
              </a:rPr>
              <a:t>#</a:t>
            </a:r>
            <a:r>
              <a:rPr lang="en-US" sz="2000" dirty="0" err="1">
                <a:solidFill>
                  <a:srgbClr val="0078D7"/>
                </a:solidFill>
              </a:rPr>
              <a:t>TechSum</a:t>
            </a:r>
            <a:endParaRPr lang="en-US" sz="2000" dirty="0">
              <a:solidFill>
                <a:srgbClr val="0078D7"/>
              </a:solidFill>
            </a:endParaRPr>
          </a:p>
        </p:txBody>
      </p:sp>
    </p:spTree>
    <p:extLst>
      <p:ext uri="{BB962C8B-B14F-4D97-AF65-F5344CB8AC3E}">
        <p14:creationId xmlns:p14="http://schemas.microsoft.com/office/powerpoint/2010/main" val="3732404365"/>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32">
            <a:extLst>
              <a:ext uri="{28A0092B-C50C-407E-A947-70E740481C1C}">
                <a14:useLocalDpi xmlns:a14="http://schemas.microsoft.com/office/drawing/2010/main"/>
              </a:ext>
            </a:extLst>
          </a:blip>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323" r:id="rId1"/>
    <p:sldLayoutId id="2147484317" r:id="rId2"/>
    <p:sldLayoutId id="2147484325" r:id="rId3"/>
    <p:sldLayoutId id="2147484324" r:id="rId4"/>
    <p:sldLayoutId id="2147484321" r:id="rId5"/>
    <p:sldLayoutId id="2147484322" r:id="rId6"/>
    <p:sldLayoutId id="2147484295" r:id="rId7"/>
    <p:sldLayoutId id="2147484240" r:id="rId8"/>
    <p:sldLayoutId id="2147484296" r:id="rId9"/>
    <p:sldLayoutId id="2147484241" r:id="rId10"/>
    <p:sldLayoutId id="2147484297" r:id="rId11"/>
    <p:sldLayoutId id="2147484244" r:id="rId12"/>
    <p:sldLayoutId id="2147484298" r:id="rId13"/>
    <p:sldLayoutId id="2147484245" r:id="rId14"/>
    <p:sldLayoutId id="2147484247" r:id="rId15"/>
    <p:sldLayoutId id="2147484249" r:id="rId16"/>
    <p:sldLayoutId id="2147484250" r:id="rId17"/>
    <p:sldLayoutId id="2147484264" r:id="rId18"/>
    <p:sldLayoutId id="2147484251" r:id="rId19"/>
    <p:sldLayoutId id="2147484327" r:id="rId20"/>
    <p:sldLayoutId id="2147484254" r:id="rId21"/>
    <p:sldLayoutId id="2147484256" r:id="rId22"/>
    <p:sldLayoutId id="2147484257" r:id="rId23"/>
    <p:sldLayoutId id="2147484258" r:id="rId24"/>
    <p:sldLayoutId id="2147484259" r:id="rId25"/>
    <p:sldLayoutId id="2147484260" r:id="rId26"/>
    <p:sldLayoutId id="2147484261" r:id="rId27"/>
    <p:sldLayoutId id="2147484299" r:id="rId28"/>
    <p:sldLayoutId id="2147484263" r:id="rId29"/>
    <p:sldLayoutId id="2147484326" r:id="rId30"/>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hyperlink" Target="http://www.microsoft.com/" TargetMode="External"/><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15.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15.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hyperlink" Target="https://microsoft.sharepoint.com/teams/BrandCentral/Pages/Presentations.aspx"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10620304"/>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s-ES"/>
          </a:p>
        </p:txBody>
      </p:sp>
      <p:sp>
        <p:nvSpPr>
          <p:cNvPr id="3" name="Text Placeholder 2"/>
          <p:cNvSpPr>
            <a:spLocks noGrp="1"/>
          </p:cNvSpPr>
          <p:nvPr>
            <p:ph type="body" sz="quarter" idx="13"/>
          </p:nvPr>
        </p:nvSpPr>
        <p:spPr/>
        <p:txBody>
          <a:bodyPr/>
          <a:lstStyle/>
          <a:p>
            <a:endParaRPr lang="es-ES"/>
          </a:p>
        </p:txBody>
      </p:sp>
      <p:sp>
        <p:nvSpPr>
          <p:cNvPr id="4" name="Picture Placeholder 3"/>
          <p:cNvSpPr>
            <a:spLocks noGrp="1"/>
          </p:cNvSpPr>
          <p:nvPr>
            <p:ph type="pic" sz="quarter" idx="14"/>
          </p:nvPr>
        </p:nvSpPr>
        <p:spPr>
          <a:xfrm>
            <a:off x="8046014" y="1236304"/>
            <a:ext cx="3523801" cy="3524400"/>
          </a:xfrm>
        </p:spPr>
      </p:sp>
    </p:spTree>
    <p:extLst>
      <p:ext uri="{BB962C8B-B14F-4D97-AF65-F5344CB8AC3E}">
        <p14:creationId xmlns:p14="http://schemas.microsoft.com/office/powerpoint/2010/main" val="2544752439"/>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02729072"/>
      </p:ext>
    </p:extLst>
  </p:cSld>
  <p:clrMapOvr>
    <a:masterClrMapping/>
  </p:clrMapOvr>
  <p:transition spd="slow">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ES_tradnl" dirty="0"/>
          </a:p>
        </p:txBody>
      </p:sp>
      <p:sp>
        <p:nvSpPr>
          <p:cNvPr id="3" name="Marcador de texto 2"/>
          <p:cNvSpPr>
            <a:spLocks noGrp="1"/>
          </p:cNvSpPr>
          <p:nvPr>
            <p:ph type="body" sz="quarter" idx="14"/>
          </p:nvPr>
        </p:nvSpPr>
        <p:spPr/>
        <p:txBody>
          <a:bodyPr/>
          <a:lstStyle/>
          <a:p>
            <a:endParaRPr lang="es-ES_tradnl"/>
          </a:p>
        </p:txBody>
      </p:sp>
    </p:spTree>
    <p:extLst>
      <p:ext uri="{BB962C8B-B14F-4D97-AF65-F5344CB8AC3E}">
        <p14:creationId xmlns:p14="http://schemas.microsoft.com/office/powerpoint/2010/main" val="1084128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7200" dirty="0"/>
              <a:t>Section title</a:t>
            </a:r>
          </a:p>
        </p:txBody>
      </p:sp>
    </p:spTree>
    <p:extLst>
      <p:ext uri="{BB962C8B-B14F-4D97-AF65-F5344CB8AC3E}">
        <p14:creationId xmlns:p14="http://schemas.microsoft.com/office/powerpoint/2010/main" val="3233176492"/>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Preferred text layout (no bullets), 2 color</a:t>
            </a:r>
          </a:p>
        </p:txBody>
      </p:sp>
      <p:sp>
        <p:nvSpPr>
          <p:cNvPr id="6" name="Text Placeholder 5"/>
          <p:cNvSpPr>
            <a:spLocks noGrp="1"/>
          </p:cNvSpPr>
          <p:nvPr>
            <p:ph type="body" sz="quarter" idx="10"/>
          </p:nvPr>
        </p:nvSpPr>
        <p:spPr/>
        <p:txBody>
          <a:bodyPr/>
          <a:lstStyle/>
          <a:p>
            <a:r>
              <a:rPr lang="en-US" dirty="0"/>
              <a:t>Main topic 1: size 40pt</a:t>
            </a:r>
          </a:p>
          <a:p>
            <a:pPr lvl="1"/>
            <a:r>
              <a:rPr lang="en-US" dirty="0"/>
              <a:t>Size 20pt for the subtopics</a:t>
            </a:r>
          </a:p>
          <a:p>
            <a:pPr lvl="1"/>
            <a:r>
              <a:rPr lang="en-US" dirty="0"/>
              <a:t>Size 20pt for the subtopics</a:t>
            </a:r>
          </a:p>
          <a:p>
            <a:r>
              <a:rPr lang="en-US" dirty="0"/>
              <a:t>Main topic 2: size 40pt</a:t>
            </a:r>
          </a:p>
          <a:p>
            <a:pPr lvl="1"/>
            <a:r>
              <a:rPr lang="en-US" dirty="0"/>
              <a:t>Size 20pt for the subtopics</a:t>
            </a:r>
          </a:p>
          <a:p>
            <a:pPr lvl="1"/>
            <a:r>
              <a:rPr lang="en-US" dirty="0"/>
              <a:t>Size 20pt for the subtopics</a:t>
            </a:r>
          </a:p>
          <a:p>
            <a:r>
              <a:rPr lang="en-US" dirty="0"/>
              <a:t>Main topic 3: size 40pt</a:t>
            </a:r>
          </a:p>
          <a:p>
            <a:pPr lvl="1"/>
            <a:r>
              <a:rPr lang="en-US" dirty="0"/>
              <a:t>Size 20pt for the subtopics</a:t>
            </a:r>
          </a:p>
          <a:p>
            <a:pPr lvl="1"/>
            <a:r>
              <a:rPr lang="en-US" dirty="0"/>
              <a:t>Size 20pt for the subtopics</a:t>
            </a:r>
          </a:p>
        </p:txBody>
      </p:sp>
    </p:spTree>
    <p:extLst>
      <p:ext uri="{BB962C8B-B14F-4D97-AF65-F5344CB8AC3E}">
        <p14:creationId xmlns:p14="http://schemas.microsoft.com/office/powerpoint/2010/main" val="131144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Preferred text layout (no bullets)</a:t>
            </a:r>
          </a:p>
        </p:txBody>
      </p:sp>
      <p:sp>
        <p:nvSpPr>
          <p:cNvPr id="6" name="Text Placeholder 5"/>
          <p:cNvSpPr>
            <a:spLocks noGrp="1"/>
          </p:cNvSpPr>
          <p:nvPr>
            <p:ph type="body" sz="quarter" idx="10"/>
          </p:nvPr>
        </p:nvSpPr>
        <p:spPr/>
        <p:txBody>
          <a:bodyPr/>
          <a:lstStyle/>
          <a:p>
            <a:r>
              <a:rPr lang="en-US" dirty="0"/>
              <a:t>Main topic 1: size 40pt</a:t>
            </a:r>
          </a:p>
          <a:p>
            <a:pPr lvl="1"/>
            <a:r>
              <a:rPr lang="en-US" dirty="0"/>
              <a:t>Size 20pt for the subtopics</a:t>
            </a:r>
          </a:p>
          <a:p>
            <a:pPr lvl="1"/>
            <a:r>
              <a:rPr lang="en-US" dirty="0"/>
              <a:t>Size 20pt for the subtopics</a:t>
            </a:r>
          </a:p>
          <a:p>
            <a:r>
              <a:rPr lang="en-US" dirty="0"/>
              <a:t>Main topic 2: size 40pt</a:t>
            </a:r>
          </a:p>
          <a:p>
            <a:pPr lvl="1"/>
            <a:r>
              <a:rPr lang="en-US" dirty="0"/>
              <a:t>Size 20pt for the subtopics</a:t>
            </a:r>
          </a:p>
          <a:p>
            <a:pPr lvl="1"/>
            <a:r>
              <a:rPr lang="en-US" dirty="0"/>
              <a:t>Size 20pt for the subtopics</a:t>
            </a:r>
          </a:p>
          <a:p>
            <a:r>
              <a:rPr lang="en-US" dirty="0"/>
              <a:t>Main topic 3: size 40pt</a:t>
            </a:r>
          </a:p>
          <a:p>
            <a:pPr lvl="1"/>
            <a:r>
              <a:rPr lang="en-US" dirty="0"/>
              <a:t>Size 20pt for the subtopics</a:t>
            </a:r>
          </a:p>
          <a:p>
            <a:pPr lvl="1"/>
            <a:r>
              <a:rPr lang="en-US" dirty="0"/>
              <a:t>Size 20pt for the subtopics</a:t>
            </a:r>
          </a:p>
        </p:txBody>
      </p:sp>
    </p:spTree>
    <p:extLst>
      <p:ext uri="{BB962C8B-B14F-4D97-AF65-F5344CB8AC3E}">
        <p14:creationId xmlns:p14="http://schemas.microsoft.com/office/powerpoint/2010/main" val="13579807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Adjusting list levels</a:t>
            </a:r>
            <a:endParaRPr lang="en-US" dirty="0"/>
          </a:p>
        </p:txBody>
      </p:sp>
      <p:sp>
        <p:nvSpPr>
          <p:cNvPr id="6" name="Text Placeholder 5"/>
          <p:cNvSpPr>
            <a:spLocks noGrp="1"/>
          </p:cNvSpPr>
          <p:nvPr>
            <p:ph type="body" sz="quarter" idx="10"/>
          </p:nvPr>
        </p:nvSpPr>
        <p:spPr/>
        <p:txBody>
          <a:bodyPr/>
          <a:lstStyle/>
          <a:p>
            <a:r>
              <a:rPr lang="en-US" dirty="0"/>
              <a:t>Main topic 1: size 40pt</a:t>
            </a:r>
          </a:p>
          <a:p>
            <a:pPr lvl="1"/>
            <a:r>
              <a:rPr lang="en-US" dirty="0"/>
              <a:t>Size 20pt for the subtopics</a:t>
            </a:r>
          </a:p>
          <a:p>
            <a:pPr lvl="1"/>
            <a:r>
              <a:rPr lang="en-US" dirty="0"/>
              <a:t>Size 20pt for the subtopics</a:t>
            </a:r>
          </a:p>
          <a:p>
            <a:r>
              <a:rPr lang="en-US" dirty="0"/>
              <a:t>Main topic 2: size 40pt</a:t>
            </a:r>
          </a:p>
          <a:p>
            <a:pPr lvl="1"/>
            <a:r>
              <a:rPr lang="en-US" dirty="0"/>
              <a:t>Size 20pt for the subtopics</a:t>
            </a:r>
          </a:p>
          <a:p>
            <a:pPr lvl="1"/>
            <a:r>
              <a:rPr lang="en-US" dirty="0"/>
              <a:t>Size 20pt for the subtopics</a:t>
            </a:r>
          </a:p>
          <a:p>
            <a:r>
              <a:rPr lang="en-US" dirty="0"/>
              <a:t>Main topic 3: size 40pt</a:t>
            </a:r>
          </a:p>
          <a:p>
            <a:pPr lvl="1"/>
            <a:r>
              <a:rPr lang="en-US" dirty="0"/>
              <a:t>Size 20pt for the subtopics</a:t>
            </a:r>
          </a:p>
          <a:p>
            <a:pPr lvl="1"/>
            <a:r>
              <a:rPr lang="en-US" dirty="0"/>
              <a:t>Size 20pt for the subtopics</a:t>
            </a:r>
          </a:p>
        </p:txBody>
      </p:sp>
      <p:pic>
        <p:nvPicPr>
          <p:cNvPr id="1027" name="Picture 3"/>
          <p:cNvPicPr>
            <a:picLocks noChangeArrowheads="1"/>
          </p:cNvPicPr>
          <p:nvPr/>
        </p:nvPicPr>
        <p:blipFill>
          <a:blip r:embed="rId3">
            <a:extLst>
              <a:ext uri="{28A0092B-C50C-407E-A947-70E740481C1C}">
                <a14:useLocalDpi xmlns:a14="http://schemas.microsoft.com/office/drawing/2010/main"/>
              </a:ext>
            </a:extLst>
          </a:blip>
          <a:stretch>
            <a:fillRect/>
          </a:stretch>
        </p:blipFill>
        <p:spPr bwMode="auto">
          <a:xfrm>
            <a:off x="2012043" y="5310029"/>
            <a:ext cx="6264116" cy="1396294"/>
          </a:xfrm>
          <a:prstGeom prst="rect">
            <a:avLst/>
          </a:prstGeom>
          <a:noFill/>
          <a:ln w="19050">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Rectangle 12"/>
          <p:cNvSpPr/>
          <p:nvPr/>
        </p:nvSpPr>
        <p:spPr bwMode="auto">
          <a:xfrm>
            <a:off x="8501063" y="2765750"/>
            <a:ext cx="3663140" cy="394057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1400" dirty="0">
                <a:gradFill>
                  <a:gsLst>
                    <a:gs pos="5417">
                      <a:srgbClr val="FFFFFF"/>
                    </a:gs>
                    <a:gs pos="28000">
                      <a:srgbClr val="FFFFFF"/>
                    </a:gs>
                  </a:gsLst>
                  <a:lin ang="5400000" scaled="0"/>
                </a:gradFill>
                <a:ea typeface="Segoe UI" pitchFamily="34" charset="0"/>
                <a:cs typeface="Segoe UI" pitchFamily="34" charset="0"/>
              </a:rPr>
              <a:t>Use the “Decrease List Level” and “Increase List Level” tools on the Home Menu to change text levels.</a:t>
            </a:r>
          </a:p>
          <a:p>
            <a:pPr defTabSz="932472" fontAlgn="base">
              <a:spcBef>
                <a:spcPts val="612"/>
              </a:spcBef>
              <a:spcAft>
                <a:spcPct val="0"/>
              </a:spcAft>
            </a:pPr>
            <a:r>
              <a:rPr lang="en-US" sz="1400" dirty="0">
                <a:gradFill>
                  <a:gsLst>
                    <a:gs pos="5417">
                      <a:srgbClr val="FFFFFF"/>
                    </a:gs>
                    <a:gs pos="28000">
                      <a:srgbClr val="FFFFFF"/>
                    </a:gs>
                  </a:gsLst>
                  <a:lin ang="5400000" scaled="0"/>
                </a:gradFill>
                <a:ea typeface="Segoe UI" pitchFamily="34" charset="0"/>
                <a:cs typeface="Segoe UI" pitchFamily="34" charset="0"/>
              </a:rPr>
              <a:t>Try this:  </a:t>
            </a:r>
          </a:p>
          <a:p>
            <a:pPr marL="294732" indent="-239672" defTabSz="932472" fontAlgn="base">
              <a:spcBef>
                <a:spcPct val="0"/>
              </a:spcBef>
              <a:spcAft>
                <a:spcPct val="0"/>
              </a:spcAft>
              <a:buFont typeface="+mj-lt"/>
              <a:buAutoNum type="arabicPeriod"/>
            </a:pPr>
            <a:r>
              <a:rPr lang="en-US" sz="1400" dirty="0">
                <a:gradFill>
                  <a:gsLst>
                    <a:gs pos="5417">
                      <a:srgbClr val="FFFFFF"/>
                    </a:gs>
                    <a:gs pos="28000">
                      <a:srgbClr val="FFFFFF"/>
                    </a:gs>
                  </a:gsLst>
                  <a:lin ang="5400000" scaled="0"/>
                </a:gradFill>
                <a:ea typeface="Segoe UI" pitchFamily="34" charset="0"/>
                <a:cs typeface="Segoe UI" pitchFamily="34" charset="0"/>
              </a:rPr>
              <a:t>Place your cursor in any row of text to the left that says “Size 20pt for subtopics”</a:t>
            </a:r>
          </a:p>
          <a:p>
            <a:pPr marL="294732" indent="-239672" defTabSz="932472" fontAlgn="base">
              <a:spcBef>
                <a:spcPct val="0"/>
              </a:spcBef>
              <a:spcAft>
                <a:spcPct val="0"/>
              </a:spcAft>
              <a:buFont typeface="+mj-lt"/>
              <a:buAutoNum type="arabicPeriod"/>
            </a:pPr>
            <a:r>
              <a:rPr lang="en-US" sz="1400" dirty="0">
                <a:gradFill>
                  <a:gsLst>
                    <a:gs pos="5417">
                      <a:srgbClr val="FFFFFF"/>
                    </a:gs>
                    <a:gs pos="28000">
                      <a:srgbClr val="FFFFFF"/>
                    </a:gs>
                  </a:gsLst>
                  <a:lin ang="5400000" scaled="0"/>
                </a:gradFill>
                <a:ea typeface="Segoe UI" pitchFamily="34" charset="0"/>
                <a:cs typeface="Segoe UI" pitchFamily="34" charset="0"/>
              </a:rPr>
              <a:t>Next click the Home tab, and then on the “</a:t>
            </a:r>
            <a:r>
              <a:rPr lang="en-US" sz="1400" u="sng" dirty="0">
                <a:gradFill>
                  <a:gsLst>
                    <a:gs pos="5417">
                      <a:srgbClr val="FFFFFF"/>
                    </a:gs>
                    <a:gs pos="28000">
                      <a:srgbClr val="FFFFFF"/>
                    </a:gs>
                  </a:gsLst>
                  <a:lin ang="5400000" scaled="0"/>
                </a:gradFill>
                <a:ea typeface="Segoe UI" pitchFamily="34" charset="0"/>
                <a:cs typeface="Segoe UI" pitchFamily="34" charset="0"/>
              </a:rPr>
              <a:t>Decrease List level</a:t>
            </a:r>
            <a:r>
              <a:rPr lang="en-US" sz="1400" dirty="0">
                <a:gradFill>
                  <a:gsLst>
                    <a:gs pos="5417">
                      <a:srgbClr val="FFFFFF"/>
                    </a:gs>
                    <a:gs pos="28000">
                      <a:srgbClr val="FFFFFF"/>
                    </a:gs>
                  </a:gsLst>
                  <a:lin ang="5400000" scaled="0"/>
                </a:gradFill>
                <a:ea typeface="Segoe UI" pitchFamily="34" charset="0"/>
                <a:cs typeface="Segoe UI" pitchFamily="34" charset="0"/>
              </a:rPr>
              <a:t>” tool. Notice how the line moves up one level.</a:t>
            </a:r>
          </a:p>
          <a:p>
            <a:pPr marL="294732" indent="-239672" defTabSz="932472" fontAlgn="base">
              <a:spcBef>
                <a:spcPct val="0"/>
              </a:spcBef>
              <a:spcAft>
                <a:spcPct val="0"/>
              </a:spcAft>
              <a:buFont typeface="+mj-lt"/>
              <a:buAutoNum type="arabicPeriod"/>
            </a:pPr>
            <a:r>
              <a:rPr lang="en-US" sz="1400" dirty="0">
                <a:gradFill>
                  <a:gsLst>
                    <a:gs pos="5417">
                      <a:srgbClr val="FFFFFF"/>
                    </a:gs>
                    <a:gs pos="28000">
                      <a:srgbClr val="FFFFFF"/>
                    </a:gs>
                  </a:gsLst>
                  <a:lin ang="5400000" scaled="0"/>
                </a:gradFill>
                <a:ea typeface="Segoe UI" pitchFamily="34" charset="0"/>
                <a:cs typeface="Segoe UI" pitchFamily="34" charset="0"/>
              </a:rPr>
              <a:t>Now try placing your cursor in one of the  “Main topic…” lines of text. Click the “</a:t>
            </a:r>
            <a:r>
              <a:rPr lang="en-US" sz="1400" u="sng" dirty="0">
                <a:gradFill>
                  <a:gsLst>
                    <a:gs pos="5417">
                      <a:srgbClr val="FFFFFF"/>
                    </a:gs>
                    <a:gs pos="28000">
                      <a:srgbClr val="FFFFFF"/>
                    </a:gs>
                  </a:gsLst>
                  <a:lin ang="5400000" scaled="0"/>
                </a:gradFill>
                <a:ea typeface="Segoe UI" pitchFamily="34" charset="0"/>
                <a:cs typeface="Segoe UI" pitchFamily="34" charset="0"/>
              </a:rPr>
              <a:t>Increase List Level</a:t>
            </a:r>
            <a:r>
              <a:rPr lang="en-US" sz="1400" dirty="0">
                <a:gradFill>
                  <a:gsLst>
                    <a:gs pos="5417">
                      <a:srgbClr val="FFFFFF"/>
                    </a:gs>
                    <a:gs pos="28000">
                      <a:srgbClr val="FFFFFF"/>
                    </a:gs>
                  </a:gsLst>
                  <a:lin ang="5400000" scaled="0"/>
                </a:gradFill>
                <a:ea typeface="Segoe UI" pitchFamily="34" charset="0"/>
                <a:cs typeface="Segoe UI" pitchFamily="34" charset="0"/>
              </a:rPr>
              <a:t>” tool and see how the text is pushed in one level</a:t>
            </a:r>
          </a:p>
          <a:p>
            <a:pPr defTabSz="932472" fontAlgn="base">
              <a:spcBef>
                <a:spcPts val="612"/>
              </a:spcBef>
              <a:spcAft>
                <a:spcPct val="0"/>
              </a:spcAft>
            </a:pPr>
            <a:r>
              <a:rPr lang="en-US" sz="1400" dirty="0">
                <a:gradFill>
                  <a:gsLst>
                    <a:gs pos="5417">
                      <a:srgbClr val="FFFFFF"/>
                    </a:gs>
                    <a:gs pos="28000">
                      <a:srgbClr val="FFFFFF"/>
                    </a:gs>
                  </a:gsLst>
                  <a:lin ang="5400000" scaled="0"/>
                </a:gradFill>
                <a:ea typeface="Segoe UI" pitchFamily="34" charset="0"/>
                <a:cs typeface="Segoe UI" pitchFamily="34" charset="0"/>
              </a:rPr>
              <a:t>Use these 2 tools to adjust your text levels as you work</a:t>
            </a:r>
          </a:p>
        </p:txBody>
      </p:sp>
    </p:spTree>
    <p:extLst>
      <p:ext uri="{BB962C8B-B14F-4D97-AF65-F5344CB8AC3E}">
        <p14:creationId xmlns:p14="http://schemas.microsoft.com/office/powerpoint/2010/main" val="1828152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4638" y="1942799"/>
            <a:ext cx="11887200" cy="2025170"/>
          </a:xfrm>
        </p:spPr>
        <p:txBody>
          <a:bodyPr/>
          <a:lstStyle/>
          <a:p>
            <a:r>
              <a:rPr lang="en-US" dirty="0"/>
              <a:t>Example of a bulleted slide with a subhead</a:t>
            </a:r>
          </a:p>
          <a:p>
            <a:pPr lvl="1"/>
            <a:r>
              <a:rPr lang="en-US" dirty="0"/>
              <a:t>Set the slide title to “Sentence case”</a:t>
            </a:r>
          </a:p>
          <a:p>
            <a:pPr lvl="1"/>
            <a:r>
              <a:rPr lang="en-US" dirty="0"/>
              <a:t>Set subheads to “Sentence case”</a:t>
            </a:r>
          </a:p>
          <a:p>
            <a:pPr lvl="0"/>
            <a:r>
              <a:rPr lang="en-US" dirty="0"/>
              <a:t>Hyperlink style</a:t>
            </a:r>
          </a:p>
          <a:p>
            <a:pPr lvl="1"/>
            <a:r>
              <a:rPr lang="en-US" dirty="0">
                <a:hlinkClick r:id="rId3"/>
              </a:rPr>
              <a:t>www.microsoft.com</a:t>
            </a:r>
            <a:r>
              <a:rPr lang="en-US" dirty="0"/>
              <a:t> </a:t>
            </a:r>
          </a:p>
        </p:txBody>
      </p:sp>
      <p:sp>
        <p:nvSpPr>
          <p:cNvPr id="2" name="Title 1"/>
          <p:cNvSpPr>
            <a:spLocks noGrp="1"/>
          </p:cNvSpPr>
          <p:nvPr>
            <p:ph type="title"/>
          </p:nvPr>
        </p:nvSpPr>
        <p:spPr/>
        <p:txBody>
          <a:bodyPr/>
          <a:lstStyle/>
          <a:p>
            <a:r>
              <a:rPr lang="en-US" dirty="0"/>
              <a:t>Bullet points layout with subtitle</a:t>
            </a:r>
            <a:br>
              <a:rPr lang="en-US" dirty="0"/>
            </a:br>
            <a:r>
              <a:rPr lang="en-US" sz="4000" dirty="0">
                <a:gradFill>
                  <a:gsLst>
                    <a:gs pos="0">
                      <a:schemeClr val="tx2"/>
                    </a:gs>
                    <a:gs pos="100000">
                      <a:schemeClr val="tx2"/>
                    </a:gs>
                  </a:gsLst>
                  <a:lin ang="5400000" scaled="0"/>
                </a:gradFill>
              </a:rPr>
              <a:t>Subtitle</a:t>
            </a:r>
          </a:p>
        </p:txBody>
      </p:sp>
    </p:spTree>
    <p:extLst>
      <p:ext uri="{BB962C8B-B14F-4D97-AF65-F5344CB8AC3E}">
        <p14:creationId xmlns:p14="http://schemas.microsoft.com/office/powerpoint/2010/main" val="2366289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p:cNvPicPr>
            <a:picLocks noChangeAspect="1"/>
          </p:cNvPicPr>
          <p:nvPr/>
        </p:nvPicPr>
        <p:blipFill>
          <a:blip r:embed="rId3"/>
          <a:stretch>
            <a:fillRect/>
          </a:stretch>
        </p:blipFill>
        <p:spPr>
          <a:xfrm>
            <a:off x="446088" y="2747826"/>
            <a:ext cx="1657350" cy="3248025"/>
          </a:xfrm>
          <a:prstGeom prst="rect">
            <a:avLst/>
          </a:prstGeom>
        </p:spPr>
      </p:pic>
      <p:pic>
        <p:nvPicPr>
          <p:cNvPr id="3" name="Picture 2"/>
          <p:cNvPicPr>
            <a:picLocks noChangeAspect="1"/>
          </p:cNvPicPr>
          <p:nvPr/>
        </p:nvPicPr>
        <p:blipFill>
          <a:blip r:embed="rId4"/>
          <a:stretch>
            <a:fillRect/>
          </a:stretch>
        </p:blipFill>
        <p:spPr>
          <a:xfrm>
            <a:off x="446088" y="2747826"/>
            <a:ext cx="1657350" cy="3248025"/>
          </a:xfrm>
          <a:prstGeom prst="rect">
            <a:avLst/>
          </a:prstGeom>
        </p:spPr>
      </p:pic>
      <p:sp>
        <p:nvSpPr>
          <p:cNvPr id="2" name="Title 1"/>
          <p:cNvSpPr>
            <a:spLocks noGrp="1"/>
          </p:cNvSpPr>
          <p:nvPr>
            <p:ph type="title"/>
          </p:nvPr>
        </p:nvSpPr>
        <p:spPr/>
        <p:txBody>
          <a:bodyPr/>
          <a:lstStyle/>
          <a:p>
            <a:r>
              <a:rPr lang="en-US" dirty="0"/>
              <a:t>Slide palette info</a:t>
            </a:r>
          </a:p>
        </p:txBody>
      </p:sp>
      <p:sp>
        <p:nvSpPr>
          <p:cNvPr id="4" name="Rectangle 3"/>
          <p:cNvSpPr/>
          <p:nvPr/>
        </p:nvSpPr>
        <p:spPr bwMode="auto">
          <a:xfrm>
            <a:off x="3630747" y="4254353"/>
            <a:ext cx="7127758" cy="1438579"/>
          </a:xfrm>
          <a:custGeom>
            <a:avLst/>
            <a:gdLst/>
            <a:ahLst/>
            <a:cxnLst/>
            <a:rect l="l" t="t" r="r" b="b"/>
            <a:pathLst>
              <a:path w="6985822" h="1410500">
                <a:moveTo>
                  <a:pt x="0" y="0"/>
                </a:moveTo>
                <a:lnTo>
                  <a:pt x="3955278" y="0"/>
                </a:lnTo>
                <a:lnTo>
                  <a:pt x="3955278" y="170496"/>
                </a:lnTo>
                <a:lnTo>
                  <a:pt x="6985822" y="170496"/>
                </a:lnTo>
                <a:lnTo>
                  <a:pt x="6985822" y="1284072"/>
                </a:lnTo>
                <a:lnTo>
                  <a:pt x="3955278" y="1284072"/>
                </a:lnTo>
                <a:lnTo>
                  <a:pt x="3955278" y="1410500"/>
                </a:lnTo>
                <a:lnTo>
                  <a:pt x="0" y="1410500"/>
                </a:lnTo>
                <a:close/>
              </a:path>
            </a:pathLst>
          </a:custGeom>
          <a:noFill/>
          <a:ln w="3175">
            <a:solidFill>
              <a:schemeClr val="tx1">
                <a:alpha val="27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p:nvSpPr>
        <p:spPr bwMode="auto">
          <a:xfrm>
            <a:off x="6361410" y="4393096"/>
            <a:ext cx="1206527" cy="1206042"/>
          </a:xfrm>
          <a:prstGeom prst="rect">
            <a:avLst/>
          </a:prstGeom>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dirty="0">
                <a:gradFill>
                  <a:gsLst>
                    <a:gs pos="0">
                      <a:srgbClr val="FFFFFF"/>
                    </a:gs>
                    <a:gs pos="100000">
                      <a:srgbClr val="FFFFFF"/>
                    </a:gs>
                  </a:gsLst>
                  <a:lin ang="5400000" scaled="0"/>
                </a:gradFill>
              </a:rPr>
              <a:t>Accent 3</a:t>
            </a:r>
          </a:p>
        </p:txBody>
      </p:sp>
      <p:sp>
        <p:nvSpPr>
          <p:cNvPr id="6" name="Rectangle 5"/>
          <p:cNvSpPr/>
          <p:nvPr/>
        </p:nvSpPr>
        <p:spPr bwMode="auto">
          <a:xfrm>
            <a:off x="5056434" y="4393096"/>
            <a:ext cx="1206527" cy="1206042"/>
          </a:xfrm>
          <a:prstGeom prst="rect">
            <a:avLst/>
          </a:prstGeom>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dirty="0">
                <a:gradFill>
                  <a:gsLst>
                    <a:gs pos="0">
                      <a:srgbClr val="FFFFFF"/>
                    </a:gs>
                    <a:gs pos="100000">
                      <a:srgbClr val="FFFFFF"/>
                    </a:gs>
                  </a:gsLst>
                  <a:lin ang="5400000" scaled="0"/>
                </a:gradFill>
              </a:rPr>
              <a:t>Accent 2</a:t>
            </a:r>
          </a:p>
        </p:txBody>
      </p:sp>
      <p:sp>
        <p:nvSpPr>
          <p:cNvPr id="7" name="Rectangle 6"/>
          <p:cNvSpPr/>
          <p:nvPr/>
        </p:nvSpPr>
        <p:spPr bwMode="auto">
          <a:xfrm>
            <a:off x="3751458" y="4393096"/>
            <a:ext cx="1206527" cy="1206042"/>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dirty="0">
                <a:gradFill>
                  <a:gsLst>
                    <a:gs pos="0">
                      <a:srgbClr val="FFFFFF"/>
                    </a:gs>
                    <a:gs pos="100000">
                      <a:srgbClr val="FFFFFF"/>
                    </a:gs>
                  </a:gsLst>
                  <a:lin ang="5400000" scaled="0"/>
                </a:gradFill>
              </a:rPr>
              <a:t>Accent 1</a:t>
            </a:r>
          </a:p>
        </p:txBody>
      </p:sp>
      <p:sp>
        <p:nvSpPr>
          <p:cNvPr id="8" name="Rectangle 7"/>
          <p:cNvSpPr/>
          <p:nvPr/>
        </p:nvSpPr>
        <p:spPr bwMode="auto">
          <a:xfrm>
            <a:off x="9736779" y="4528438"/>
            <a:ext cx="935733" cy="935357"/>
          </a:xfrm>
          <a:prstGeom prst="rect">
            <a:avLst/>
          </a:prstGeom>
          <a:ln>
            <a:noFill/>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a:gradFill>
                  <a:gsLst>
                    <a:gs pos="0">
                      <a:srgbClr val="FFFFFF"/>
                    </a:gs>
                    <a:gs pos="100000">
                      <a:srgbClr val="FFFFFF"/>
                    </a:gs>
                  </a:gsLst>
                  <a:lin ang="5400000" scaled="0"/>
                </a:gradFill>
              </a:rPr>
              <a:t>Accent 6</a:t>
            </a:r>
          </a:p>
        </p:txBody>
      </p:sp>
      <p:sp>
        <p:nvSpPr>
          <p:cNvPr id="9" name="Rectangle 8"/>
          <p:cNvSpPr/>
          <p:nvPr/>
        </p:nvSpPr>
        <p:spPr bwMode="auto">
          <a:xfrm>
            <a:off x="8705220" y="4528438"/>
            <a:ext cx="935733" cy="935357"/>
          </a:xfrm>
          <a:prstGeom prst="rect">
            <a:avLst/>
          </a:prstGeom>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a:gradFill>
                  <a:gsLst>
                    <a:gs pos="0">
                      <a:srgbClr val="FFFFFF"/>
                    </a:gs>
                    <a:gs pos="100000">
                      <a:srgbClr val="FFFFFF"/>
                    </a:gs>
                  </a:gsLst>
                  <a:lin ang="5400000" scaled="0"/>
                </a:gradFill>
              </a:rPr>
              <a:t>Accent 5</a:t>
            </a:r>
          </a:p>
        </p:txBody>
      </p:sp>
      <p:sp>
        <p:nvSpPr>
          <p:cNvPr id="10" name="Rectangle 9"/>
          <p:cNvSpPr/>
          <p:nvPr/>
        </p:nvSpPr>
        <p:spPr bwMode="auto">
          <a:xfrm>
            <a:off x="7666388" y="4528438"/>
            <a:ext cx="935733" cy="935357"/>
          </a:xfrm>
          <a:prstGeom prst="rect">
            <a:avLst/>
          </a:prstGeom>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a:gradFill>
                  <a:gsLst>
                    <a:gs pos="0">
                      <a:srgbClr val="FFFFFF"/>
                    </a:gs>
                    <a:gs pos="100000">
                      <a:srgbClr val="FFFFFF"/>
                    </a:gs>
                  </a:gsLst>
                  <a:lin ang="5400000" scaled="0"/>
                </a:gradFill>
              </a:rPr>
              <a:t>Accent 4</a:t>
            </a:r>
          </a:p>
        </p:txBody>
      </p:sp>
      <p:sp>
        <p:nvSpPr>
          <p:cNvPr id="11" name="Rectangle 10"/>
          <p:cNvSpPr/>
          <p:nvPr/>
        </p:nvSpPr>
        <p:spPr bwMode="auto">
          <a:xfrm>
            <a:off x="2322664" y="4393096"/>
            <a:ext cx="1206527" cy="1206042"/>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bodyPr>
          <a:lstStyle/>
          <a:p>
            <a:pPr algn="ctr" defTabSz="932472" fontAlgn="base">
              <a:spcBef>
                <a:spcPct val="0"/>
              </a:spcBef>
              <a:spcAft>
                <a:spcPct val="0"/>
              </a:spcAft>
            </a:pPr>
            <a:r>
              <a:rPr lang="en-US" sz="1400" dirty="0">
                <a:gradFill>
                  <a:gsLst>
                    <a:gs pos="0">
                      <a:schemeClr val="bg1"/>
                    </a:gs>
                    <a:gs pos="100000">
                      <a:schemeClr val="bg1"/>
                    </a:gs>
                  </a:gsLst>
                  <a:lin ang="5400000" scaled="0"/>
                </a:gradFill>
              </a:rPr>
              <a:t>Text</a:t>
            </a:r>
          </a:p>
          <a:p>
            <a:pPr algn="ctr" defTabSz="932472" fontAlgn="base">
              <a:spcBef>
                <a:spcPct val="0"/>
              </a:spcBef>
              <a:spcAft>
                <a:spcPct val="0"/>
              </a:spcAft>
            </a:pPr>
            <a:r>
              <a:rPr lang="en-US" sz="1400" dirty="0">
                <a:gradFill>
                  <a:gsLst>
                    <a:gs pos="0">
                      <a:schemeClr val="bg1"/>
                    </a:gs>
                    <a:gs pos="100000">
                      <a:schemeClr val="bg1"/>
                    </a:gs>
                  </a:gsLst>
                  <a:lin ang="5400000" scaled="0"/>
                </a:gradFill>
              </a:rPr>
              <a:t>Dark 2</a:t>
            </a:r>
          </a:p>
        </p:txBody>
      </p:sp>
      <p:sp>
        <p:nvSpPr>
          <p:cNvPr id="13" name="TextBox 12"/>
          <p:cNvSpPr txBox="1"/>
          <p:nvPr/>
        </p:nvSpPr>
        <p:spPr>
          <a:xfrm>
            <a:off x="2937306" y="2725616"/>
            <a:ext cx="8862008" cy="565027"/>
          </a:xfrm>
          <a:prstGeom prst="rect">
            <a:avLst/>
          </a:prstGeom>
          <a:noFill/>
        </p:spPr>
        <p:txBody>
          <a:bodyPr wrap="square" lIns="182880" tIns="0" rIns="182880" bIns="0" rtlCol="0">
            <a:spAutoFit/>
          </a:bodyPr>
          <a:lstStyle/>
          <a:p>
            <a:r>
              <a:rPr lang="en-US" dirty="0">
                <a:gradFill>
                  <a:gsLst>
                    <a:gs pos="2917">
                      <a:schemeClr val="tx1"/>
                    </a:gs>
                    <a:gs pos="30000">
                      <a:schemeClr val="tx1"/>
                    </a:gs>
                  </a:gsLst>
                  <a:lin ang="5400000" scaled="0"/>
                </a:gradFill>
              </a:rPr>
              <a:t>Select the 4</a:t>
            </a:r>
            <a:r>
              <a:rPr lang="en-US" baseline="30000" dirty="0">
                <a:gradFill>
                  <a:gsLst>
                    <a:gs pos="2917">
                      <a:schemeClr val="tx1"/>
                    </a:gs>
                    <a:gs pos="30000">
                      <a:schemeClr val="tx1"/>
                    </a:gs>
                  </a:gsLst>
                  <a:lin ang="5400000" scaled="0"/>
                </a:gradFill>
              </a:rPr>
              <a:t>th</a:t>
            </a:r>
            <a:r>
              <a:rPr lang="en-US" dirty="0">
                <a:gradFill>
                  <a:gsLst>
                    <a:gs pos="2917">
                      <a:schemeClr val="tx1"/>
                    </a:gs>
                    <a:gs pos="30000">
                      <a:schemeClr val="tx1"/>
                    </a:gs>
                  </a:gsLst>
                  <a:lin ang="5400000" scaled="0"/>
                </a:gradFill>
              </a:rPr>
              <a:t> color from the left for subheads and 1</a:t>
            </a:r>
            <a:r>
              <a:rPr lang="en-US" baseline="30000" dirty="0">
                <a:gradFill>
                  <a:gsLst>
                    <a:gs pos="2917">
                      <a:schemeClr val="tx1"/>
                    </a:gs>
                    <a:gs pos="30000">
                      <a:schemeClr val="tx1"/>
                    </a:gs>
                  </a:gsLst>
                  <a:lin ang="5400000" scaled="0"/>
                </a:gradFill>
              </a:rPr>
              <a:t>st</a:t>
            </a:r>
            <a:r>
              <a:rPr lang="en-US" dirty="0">
                <a:gradFill>
                  <a:gsLst>
                    <a:gs pos="2917">
                      <a:schemeClr val="tx1"/>
                    </a:gs>
                    <a:gs pos="30000">
                      <a:schemeClr val="tx1"/>
                    </a:gs>
                  </a:gsLst>
                  <a:lin ang="5400000" scaled="0"/>
                </a:gradFill>
              </a:rPr>
              <a:t> level non-bulleted text color, or wherever “color” text is preferred over the default black/white text</a:t>
            </a:r>
          </a:p>
        </p:txBody>
      </p:sp>
      <p:sp>
        <p:nvSpPr>
          <p:cNvPr id="14" name="TextBox 13"/>
          <p:cNvSpPr txBox="1"/>
          <p:nvPr/>
        </p:nvSpPr>
        <p:spPr>
          <a:xfrm>
            <a:off x="3757856" y="3737150"/>
            <a:ext cx="7060545" cy="313904"/>
          </a:xfrm>
          <a:prstGeom prst="rect">
            <a:avLst/>
          </a:prstGeom>
          <a:noFill/>
        </p:spPr>
        <p:txBody>
          <a:bodyPr wrap="square" lIns="0" tIns="0" rIns="0" bIns="0" rtlCol="0">
            <a:spAutoFit/>
          </a:bodyPr>
          <a:lstStyle/>
          <a:p>
            <a:pPr algn="ctr"/>
            <a:r>
              <a:rPr lang="en-US" sz="2000" dirty="0">
                <a:gradFill>
                  <a:gsLst>
                    <a:gs pos="2917">
                      <a:schemeClr val="tx1"/>
                    </a:gs>
                    <a:gs pos="30000">
                      <a:schemeClr val="tx1"/>
                    </a:gs>
                  </a:gsLst>
                  <a:lin ang="5400000" scaled="0"/>
                </a:gradFill>
              </a:rPr>
              <a:t>Accent colors 1-6 – (6 Theme Colors to the far right)</a:t>
            </a:r>
          </a:p>
        </p:txBody>
      </p:sp>
      <p:grpSp>
        <p:nvGrpSpPr>
          <p:cNvPr id="15" name="Group 14"/>
          <p:cNvGrpSpPr/>
          <p:nvPr/>
        </p:nvGrpSpPr>
        <p:grpSpPr>
          <a:xfrm>
            <a:off x="3751456" y="3819883"/>
            <a:ext cx="6921056" cy="455867"/>
            <a:chOff x="5099206" y="3872901"/>
            <a:chExt cx="6165897" cy="363048"/>
          </a:xfrm>
        </p:grpSpPr>
        <p:cxnSp>
          <p:nvCxnSpPr>
            <p:cNvPr id="16" name="Straight Connector 15"/>
            <p:cNvCxnSpPr/>
            <p:nvPr/>
          </p:nvCxnSpPr>
          <p:spPr>
            <a:xfrm>
              <a:off x="5104785" y="4099191"/>
              <a:ext cx="6154739" cy="0"/>
            </a:xfrm>
            <a:prstGeom prst="line">
              <a:avLst/>
            </a:prstGeom>
            <a:noFill/>
            <a:ln>
              <a:solidFill>
                <a:schemeClr val="tx1"/>
              </a:solidFill>
              <a:headEnd type="arrow" w="med" len="med"/>
              <a:tailEnd type="arrow" w="med" len="med"/>
            </a:ln>
            <a:effectLst/>
          </p:spPr>
          <p:style>
            <a:lnRef idx="1">
              <a:schemeClr val="accent2"/>
            </a:lnRef>
            <a:fillRef idx="3">
              <a:schemeClr val="accent2"/>
            </a:fillRef>
            <a:effectRef idx="2">
              <a:schemeClr val="accent2"/>
            </a:effectRef>
            <a:fontRef idx="minor">
              <a:schemeClr val="lt1"/>
            </a:fontRef>
          </p:style>
        </p:cxnSp>
        <p:cxnSp>
          <p:nvCxnSpPr>
            <p:cNvPr id="17" name="Straight Connector 16"/>
            <p:cNvCxnSpPr/>
            <p:nvPr/>
          </p:nvCxnSpPr>
          <p:spPr>
            <a:xfrm>
              <a:off x="5099206" y="3872901"/>
              <a:ext cx="0" cy="36304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11265103" y="3872902"/>
              <a:ext cx="0" cy="36304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9" name="Text Placeholder 2"/>
          <p:cNvSpPr txBox="1">
            <a:spLocks/>
          </p:cNvSpPr>
          <p:nvPr/>
        </p:nvSpPr>
        <p:spPr>
          <a:xfrm>
            <a:off x="274638" y="1227844"/>
            <a:ext cx="11887200" cy="1209562"/>
          </a:xfrm>
          <a:prstGeom prst="rect">
            <a:avLst/>
          </a:prstGeom>
        </p:spPr>
        <p:txBody>
          <a:bodyPr vert="horz" wrap="square" lIns="182880" tIns="146304" rIns="182880" bIns="146304" rtlCol="0">
            <a:spAutoFit/>
          </a:bodyPr>
          <a:lstStyle>
            <a:lvl1pPr marL="0" marR="0" indent="0" algn="l" defTabSz="914363" rtl="0" eaLnBrk="1" fontAlgn="auto" latinLnBrk="0" hangingPunct="1">
              <a:lnSpc>
                <a:spcPct val="90000"/>
              </a:lnSpc>
              <a:spcBef>
                <a:spcPts val="2400"/>
              </a:spcBef>
              <a:spcAft>
                <a:spcPts val="0"/>
              </a:spcAft>
              <a:buClrTx/>
              <a:buSzPct val="90000"/>
              <a:buFont typeface="Arial" pitchFamily="34" charset="0"/>
              <a:buNone/>
              <a:tabLst/>
              <a:defRPr sz="4000" kern="1200" spc="-70" baseline="0">
                <a:gradFill>
                  <a:gsLst>
                    <a:gs pos="100000">
                      <a:schemeClr val="tx2"/>
                    </a:gs>
                    <a:gs pos="0">
                      <a:schemeClr val="tx2"/>
                    </a:gs>
                  </a:gsLst>
                  <a:lin ang="5400000" scaled="0"/>
                </a:gradFill>
                <a:latin typeface="+mj-lt"/>
                <a:ea typeface="+mn-ea"/>
                <a:cs typeface="+mn-cs"/>
              </a:defRPr>
            </a:lvl1pPr>
            <a:lvl2pPr marL="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tx1"/>
                    </a:gs>
                    <a:gs pos="6000">
                      <a:schemeClr val="tx1"/>
                    </a:gs>
                  </a:gsLst>
                  <a:lin ang="5400000" scaled="0"/>
                </a:gradFill>
                <a:latin typeface="+mn-lt"/>
                <a:ea typeface="+mn-ea"/>
                <a:cs typeface="+mn-cs"/>
              </a:defRPr>
            </a:lvl2pPr>
            <a:lvl3pPr marL="231775"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798513" algn="l"/>
              </a:tabLst>
              <a:defRPr sz="2000" kern="1200" spc="0" baseline="0">
                <a:gradFill>
                  <a:gsLst>
                    <a:gs pos="100000">
                      <a:schemeClr val="tx1"/>
                    </a:gs>
                    <a:gs pos="6000">
                      <a:schemeClr val="tx1"/>
                    </a:gs>
                  </a:gsLst>
                  <a:lin ang="5400000" scaled="0"/>
                </a:gradFill>
                <a:latin typeface="+mn-lt"/>
                <a:ea typeface="+mn-ea"/>
                <a:cs typeface="+mn-cs"/>
              </a:defRPr>
            </a:lvl3pPr>
            <a:lvl4pPr marL="45720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tx1"/>
                    </a:gs>
                    <a:gs pos="6000">
                      <a:schemeClr val="tx1"/>
                    </a:gs>
                  </a:gsLst>
                  <a:lin ang="5400000" scaled="0"/>
                </a:gradFill>
                <a:latin typeface="+mn-lt"/>
                <a:ea typeface="+mn-ea"/>
                <a:cs typeface="+mn-cs"/>
              </a:defRPr>
            </a:lvl4pPr>
            <a:lvl5pPr marL="693738"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1255713" algn="l"/>
              </a:tabLst>
              <a:defRPr sz="2000" kern="1200" spc="0" baseline="0">
                <a:gradFill>
                  <a:gsLst>
                    <a:gs pos="100000">
                      <a:schemeClr val="tx1"/>
                    </a:gs>
                    <a:gs pos="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200" dirty="0">
                <a:gradFill>
                  <a:gsLst>
                    <a:gs pos="2917">
                      <a:schemeClr val="tx2"/>
                    </a:gs>
                    <a:gs pos="30000">
                      <a:schemeClr val="tx2"/>
                    </a:gs>
                  </a:gsLst>
                  <a:lin ang="5400000" scaled="0"/>
                </a:gradFill>
              </a:rPr>
              <a:t>The PowerPoint palette for this template has been built for you and is shown below. Avoid using too many colors in your presentation. </a:t>
            </a:r>
          </a:p>
        </p:txBody>
      </p:sp>
      <p:sp>
        <p:nvSpPr>
          <p:cNvPr id="20" name="Text Placeholder 2"/>
          <p:cNvSpPr txBox="1">
            <a:spLocks/>
          </p:cNvSpPr>
          <p:nvPr/>
        </p:nvSpPr>
        <p:spPr>
          <a:xfrm>
            <a:off x="3751456" y="5843402"/>
            <a:ext cx="3816481" cy="762786"/>
          </a:xfrm>
          <a:prstGeom prst="rect">
            <a:avLst/>
          </a:prstGeom>
        </p:spPr>
        <p:txBody>
          <a:bodyPr vert="horz" wrap="square" lIns="182880" tIns="0" rIns="182880" bIns="0" rtlCol="0">
            <a:spAutoFit/>
          </a:bodyPr>
          <a:lstStyle>
            <a:lvl1pPr marL="0" marR="0" indent="0" algn="l" defTabSz="914363" rtl="0" eaLnBrk="1" fontAlgn="auto" latinLnBrk="0" hangingPunct="1">
              <a:lnSpc>
                <a:spcPct val="90000"/>
              </a:lnSpc>
              <a:spcBef>
                <a:spcPts val="2400"/>
              </a:spcBef>
              <a:spcAft>
                <a:spcPts val="0"/>
              </a:spcAft>
              <a:buClrTx/>
              <a:buSzPct val="90000"/>
              <a:buFont typeface="Arial" pitchFamily="34" charset="0"/>
              <a:buNone/>
              <a:tabLst/>
              <a:defRPr sz="4000" kern="1200" spc="-70" baseline="0">
                <a:gradFill>
                  <a:gsLst>
                    <a:gs pos="100000">
                      <a:schemeClr val="tx2"/>
                    </a:gs>
                    <a:gs pos="0">
                      <a:schemeClr val="tx2"/>
                    </a:gs>
                  </a:gsLst>
                  <a:lin ang="5400000" scaled="0"/>
                </a:gradFill>
                <a:latin typeface="+mj-lt"/>
                <a:ea typeface="+mn-ea"/>
                <a:cs typeface="+mn-cs"/>
              </a:defRPr>
            </a:lvl1pPr>
            <a:lvl2pPr marL="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tx1"/>
                    </a:gs>
                    <a:gs pos="6000">
                      <a:schemeClr val="tx1"/>
                    </a:gs>
                  </a:gsLst>
                  <a:lin ang="5400000" scaled="0"/>
                </a:gradFill>
                <a:latin typeface="+mn-lt"/>
                <a:ea typeface="+mn-ea"/>
                <a:cs typeface="+mn-cs"/>
              </a:defRPr>
            </a:lvl2pPr>
            <a:lvl3pPr marL="231775"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798513" algn="l"/>
              </a:tabLst>
              <a:defRPr sz="2000" kern="1200" spc="0" baseline="0">
                <a:gradFill>
                  <a:gsLst>
                    <a:gs pos="100000">
                      <a:schemeClr val="tx1"/>
                    </a:gs>
                    <a:gs pos="6000">
                      <a:schemeClr val="tx1"/>
                    </a:gs>
                  </a:gsLst>
                  <a:lin ang="5400000" scaled="0"/>
                </a:gradFill>
                <a:latin typeface="+mn-lt"/>
                <a:ea typeface="+mn-ea"/>
                <a:cs typeface="+mn-cs"/>
              </a:defRPr>
            </a:lvl3pPr>
            <a:lvl4pPr marL="45720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tx1"/>
                    </a:gs>
                    <a:gs pos="6000">
                      <a:schemeClr val="tx1"/>
                    </a:gs>
                  </a:gsLst>
                  <a:lin ang="5400000" scaled="0"/>
                </a:gradFill>
                <a:latin typeface="+mn-lt"/>
                <a:ea typeface="+mn-ea"/>
                <a:cs typeface="+mn-cs"/>
              </a:defRPr>
            </a:lvl4pPr>
            <a:lvl5pPr marL="693738"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1255713" algn="l"/>
              </a:tabLst>
              <a:defRPr sz="2000" kern="1200" spc="0" baseline="0">
                <a:gradFill>
                  <a:gsLst>
                    <a:gs pos="100000">
                      <a:schemeClr val="tx1"/>
                    </a:gs>
                    <a:gs pos="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a:gradFill>
                  <a:gsLst>
                    <a:gs pos="2917">
                      <a:schemeClr val="tx1"/>
                    </a:gs>
                    <a:gs pos="30000">
                      <a:schemeClr val="tx1"/>
                    </a:gs>
                  </a:gsLst>
                  <a:lin ang="5400000" scaled="0"/>
                </a:gradFill>
                <a:latin typeface="+mn-lt"/>
              </a:rPr>
              <a:t>Use </a:t>
            </a:r>
            <a:r>
              <a:rPr lang="en-US" sz="1800" b="1" dirty="0">
                <a:gradFill>
                  <a:gsLst>
                    <a:gs pos="2917">
                      <a:schemeClr val="tx1"/>
                    </a:gs>
                    <a:gs pos="30000">
                      <a:schemeClr val="tx1"/>
                    </a:gs>
                  </a:gsLst>
                  <a:lin ang="5400000" scaled="0"/>
                </a:gradFill>
                <a:latin typeface="+mn-lt"/>
              </a:rPr>
              <a:t>Accent 1</a:t>
            </a:r>
            <a:r>
              <a:rPr lang="en-US" sz="1800" dirty="0">
                <a:gradFill>
                  <a:gsLst>
                    <a:gs pos="2917">
                      <a:schemeClr val="tx1"/>
                    </a:gs>
                    <a:gs pos="30000">
                      <a:schemeClr val="tx1"/>
                    </a:gs>
                  </a:gsLst>
                  <a:lin ang="5400000" scaled="0"/>
                </a:gradFill>
                <a:latin typeface="+mn-lt"/>
              </a:rPr>
              <a:t> as the main accent color. Use </a:t>
            </a:r>
            <a:r>
              <a:rPr lang="en-US" sz="1800" b="1" dirty="0">
                <a:gradFill>
                  <a:gsLst>
                    <a:gs pos="2917">
                      <a:schemeClr val="tx1"/>
                    </a:gs>
                    <a:gs pos="30000">
                      <a:schemeClr val="tx1"/>
                    </a:gs>
                  </a:gsLst>
                  <a:lin ang="5400000" scaled="0"/>
                </a:gradFill>
                <a:latin typeface="+mn-lt"/>
              </a:rPr>
              <a:t>Accent 2</a:t>
            </a:r>
            <a:r>
              <a:rPr lang="en-US" sz="1800" dirty="0">
                <a:gradFill>
                  <a:gsLst>
                    <a:gs pos="2917">
                      <a:schemeClr val="tx1"/>
                    </a:gs>
                    <a:gs pos="30000">
                      <a:schemeClr val="tx1"/>
                    </a:gs>
                  </a:gsLst>
                  <a:lin ang="5400000" scaled="0"/>
                </a:gradFill>
                <a:latin typeface="+mn-lt"/>
              </a:rPr>
              <a:t> and </a:t>
            </a:r>
            <a:r>
              <a:rPr lang="en-US" sz="1800" b="1" dirty="0">
                <a:gradFill>
                  <a:gsLst>
                    <a:gs pos="2917">
                      <a:schemeClr val="tx1"/>
                    </a:gs>
                    <a:gs pos="30000">
                      <a:schemeClr val="tx1"/>
                    </a:gs>
                  </a:gsLst>
                  <a:lin ang="5400000" scaled="0"/>
                </a:gradFill>
                <a:latin typeface="+mn-lt"/>
              </a:rPr>
              <a:t>Accent 3</a:t>
            </a:r>
            <a:r>
              <a:rPr lang="en-US" sz="1800" dirty="0">
                <a:gradFill>
                  <a:gsLst>
                    <a:gs pos="2917">
                      <a:schemeClr val="tx1"/>
                    </a:gs>
                    <a:gs pos="30000">
                      <a:schemeClr val="tx1"/>
                    </a:gs>
                  </a:gsLst>
                  <a:lin ang="5400000" scaled="0"/>
                </a:gradFill>
                <a:latin typeface="+mn-lt"/>
              </a:rPr>
              <a:t> when </a:t>
            </a:r>
            <a:r>
              <a:rPr lang="en-US" sz="1800" dirty="0">
                <a:gradFill>
                  <a:gsLst>
                    <a:gs pos="0">
                      <a:schemeClr val="tx1"/>
                    </a:gs>
                    <a:gs pos="86000">
                      <a:schemeClr val="tx1"/>
                    </a:gs>
                  </a:gsLst>
                  <a:lin ang="5400000" scaled="0"/>
                </a:gradFill>
                <a:latin typeface="+mn-lt"/>
              </a:rPr>
              <a:t>additional colors are needed. </a:t>
            </a:r>
          </a:p>
        </p:txBody>
      </p:sp>
      <p:sp>
        <p:nvSpPr>
          <p:cNvPr id="29" name="Rectangle 28"/>
          <p:cNvSpPr/>
          <p:nvPr/>
        </p:nvSpPr>
        <p:spPr bwMode="auto">
          <a:xfrm>
            <a:off x="1088475" y="2973695"/>
            <a:ext cx="980023" cy="155434"/>
          </a:xfrm>
          <a:prstGeom prst="rect">
            <a:avLst/>
          </a:prstGeom>
          <a:no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24" name="Group 23"/>
          <p:cNvGrpSpPr/>
          <p:nvPr/>
        </p:nvGrpSpPr>
        <p:grpSpPr>
          <a:xfrm>
            <a:off x="1015144" y="2614870"/>
            <a:ext cx="1922161" cy="1980987"/>
            <a:chOff x="994929" y="2188508"/>
            <a:chExt cx="1883885" cy="1942320"/>
          </a:xfrm>
        </p:grpSpPr>
        <p:cxnSp>
          <p:nvCxnSpPr>
            <p:cNvPr id="25" name="Straight Connector 24"/>
            <p:cNvCxnSpPr/>
            <p:nvPr/>
          </p:nvCxnSpPr>
          <p:spPr>
            <a:xfrm>
              <a:off x="2878814" y="2188508"/>
              <a:ext cx="0" cy="1942320"/>
            </a:xfrm>
            <a:prstGeom prst="line">
              <a:avLst/>
            </a:prstGeom>
            <a:noFill/>
            <a:ln>
              <a:solidFill>
                <a:srgbClr val="C00000"/>
              </a:solidFill>
              <a:headEnd type="none" w="med" len="med"/>
              <a:tailEnd type="oval" w="med" len="med"/>
            </a:ln>
            <a:effectLst/>
          </p:spPr>
          <p:style>
            <a:lnRef idx="1">
              <a:schemeClr val="accent2"/>
            </a:lnRef>
            <a:fillRef idx="3">
              <a:schemeClr val="accent2"/>
            </a:fillRef>
            <a:effectRef idx="2">
              <a:schemeClr val="accent2"/>
            </a:effectRef>
            <a:fontRef idx="minor">
              <a:schemeClr val="lt1"/>
            </a:fontRef>
          </p:style>
        </p:cxnSp>
        <p:sp>
          <p:nvSpPr>
            <p:cNvPr id="26" name="Freeform 25"/>
            <p:cNvSpPr/>
            <p:nvPr/>
          </p:nvSpPr>
          <p:spPr bwMode="auto">
            <a:xfrm>
              <a:off x="994929" y="2188508"/>
              <a:ext cx="1883885" cy="264405"/>
            </a:xfrm>
            <a:custGeom>
              <a:avLst/>
              <a:gdLst>
                <a:gd name="connsiteX0" fmla="*/ 0 w 1883885"/>
                <a:gd name="connsiteY0" fmla="*/ 264405 h 264405"/>
                <a:gd name="connsiteX1" fmla="*/ 0 w 1883885"/>
                <a:gd name="connsiteY1" fmla="*/ 0 h 264405"/>
                <a:gd name="connsiteX2" fmla="*/ 1883885 w 1883885"/>
                <a:gd name="connsiteY2" fmla="*/ 0 h 264405"/>
              </a:gdLst>
              <a:ahLst/>
              <a:cxnLst>
                <a:cxn ang="0">
                  <a:pos x="connsiteX0" y="connsiteY0"/>
                </a:cxn>
                <a:cxn ang="0">
                  <a:pos x="connsiteX1" y="connsiteY1"/>
                </a:cxn>
                <a:cxn ang="0">
                  <a:pos x="connsiteX2" y="connsiteY2"/>
                </a:cxn>
              </a:cxnLst>
              <a:rect l="l" t="t" r="r" b="b"/>
              <a:pathLst>
                <a:path w="1883885" h="264405">
                  <a:moveTo>
                    <a:pt x="0" y="264405"/>
                  </a:moveTo>
                  <a:lnTo>
                    <a:pt x="0" y="0"/>
                  </a:lnTo>
                  <a:lnTo>
                    <a:pt x="1883885" y="0"/>
                  </a:lnTo>
                </a:path>
              </a:pathLst>
            </a:custGeom>
            <a:ln>
              <a:solidFill>
                <a:srgbClr val="C00000"/>
              </a:solidFill>
              <a:headEnd type="arrow"/>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28" name="Text Placeholder 2"/>
          <p:cNvSpPr txBox="1">
            <a:spLocks/>
          </p:cNvSpPr>
          <p:nvPr/>
        </p:nvSpPr>
        <p:spPr>
          <a:xfrm>
            <a:off x="7823759" y="5742276"/>
            <a:ext cx="3006124" cy="452021"/>
          </a:xfrm>
          <a:prstGeom prst="rect">
            <a:avLst/>
          </a:prstGeom>
        </p:spPr>
        <p:txBody>
          <a:bodyPr vert="horz" wrap="square" lIns="0" tIns="0" rIns="0" bIns="0" rtlCol="0">
            <a:spAutoFit/>
          </a:bodyPr>
          <a:lstStyle>
            <a:lvl1pPr marL="0" marR="0" indent="0" algn="l" defTabSz="914363" rtl="0" eaLnBrk="1" fontAlgn="auto" latinLnBrk="0" hangingPunct="1">
              <a:lnSpc>
                <a:spcPct val="90000"/>
              </a:lnSpc>
              <a:spcBef>
                <a:spcPts val="2400"/>
              </a:spcBef>
              <a:spcAft>
                <a:spcPts val="0"/>
              </a:spcAft>
              <a:buClrTx/>
              <a:buSzPct val="90000"/>
              <a:buFont typeface="Arial" pitchFamily="34" charset="0"/>
              <a:buNone/>
              <a:tabLst/>
              <a:defRPr sz="4000" kern="1200" spc="-70" baseline="0">
                <a:gradFill>
                  <a:gsLst>
                    <a:gs pos="100000">
                      <a:schemeClr val="tx2"/>
                    </a:gs>
                    <a:gs pos="0">
                      <a:schemeClr val="tx2"/>
                    </a:gs>
                  </a:gsLst>
                  <a:lin ang="5400000" scaled="0"/>
                </a:gradFill>
                <a:latin typeface="+mj-lt"/>
                <a:ea typeface="+mn-ea"/>
                <a:cs typeface="+mn-cs"/>
              </a:defRPr>
            </a:lvl1pPr>
            <a:lvl2pPr marL="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tx1"/>
                    </a:gs>
                    <a:gs pos="6000">
                      <a:schemeClr val="tx1"/>
                    </a:gs>
                  </a:gsLst>
                  <a:lin ang="5400000" scaled="0"/>
                </a:gradFill>
                <a:latin typeface="+mn-lt"/>
                <a:ea typeface="+mn-ea"/>
                <a:cs typeface="+mn-cs"/>
              </a:defRPr>
            </a:lvl2pPr>
            <a:lvl3pPr marL="231775"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798513" algn="l"/>
              </a:tabLst>
              <a:defRPr sz="2000" kern="1200" spc="0" baseline="0">
                <a:gradFill>
                  <a:gsLst>
                    <a:gs pos="100000">
                      <a:schemeClr val="tx1"/>
                    </a:gs>
                    <a:gs pos="6000">
                      <a:schemeClr val="tx1"/>
                    </a:gs>
                  </a:gsLst>
                  <a:lin ang="5400000" scaled="0"/>
                </a:gradFill>
                <a:latin typeface="+mn-lt"/>
                <a:ea typeface="+mn-ea"/>
                <a:cs typeface="+mn-cs"/>
              </a:defRPr>
            </a:lvl3pPr>
            <a:lvl4pPr marL="45720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tx1"/>
                    </a:gs>
                    <a:gs pos="6000">
                      <a:schemeClr val="tx1"/>
                    </a:gs>
                  </a:gsLst>
                  <a:lin ang="5400000" scaled="0"/>
                </a:gradFill>
                <a:latin typeface="+mn-lt"/>
                <a:ea typeface="+mn-ea"/>
                <a:cs typeface="+mn-cs"/>
              </a:defRPr>
            </a:lvl4pPr>
            <a:lvl5pPr marL="693738"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1255713" algn="l"/>
              </a:tabLst>
              <a:defRPr sz="2000" kern="1200" spc="0" baseline="0">
                <a:gradFill>
                  <a:gsLst>
                    <a:gs pos="100000">
                      <a:schemeClr val="tx1"/>
                    </a:gs>
                    <a:gs pos="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600" dirty="0">
                <a:gradFill>
                  <a:gsLst>
                    <a:gs pos="0">
                      <a:schemeClr val="tx1"/>
                    </a:gs>
                    <a:gs pos="86000">
                      <a:schemeClr val="tx1"/>
                    </a:gs>
                  </a:gsLst>
                  <a:lin ang="5400000" scaled="0"/>
                </a:gradFill>
                <a:latin typeface="+mn-lt"/>
              </a:rPr>
              <a:t>Use </a:t>
            </a:r>
            <a:r>
              <a:rPr lang="en-US" sz="1600" b="1" dirty="0">
                <a:gradFill>
                  <a:gsLst>
                    <a:gs pos="0">
                      <a:schemeClr val="tx1"/>
                    </a:gs>
                    <a:gs pos="86000">
                      <a:schemeClr val="tx1"/>
                    </a:gs>
                  </a:gsLst>
                  <a:lin ang="5400000" scaled="0"/>
                </a:gradFill>
                <a:latin typeface="+mn-lt"/>
              </a:rPr>
              <a:t>Accents 4-6 </a:t>
            </a:r>
            <a:r>
              <a:rPr lang="en-US" sz="1600" dirty="0">
                <a:gradFill>
                  <a:gsLst>
                    <a:gs pos="0">
                      <a:schemeClr val="tx1"/>
                    </a:gs>
                    <a:gs pos="86000">
                      <a:schemeClr val="tx1"/>
                    </a:gs>
                  </a:gsLst>
                  <a:lin ang="5400000" scaled="0"/>
                </a:gradFill>
                <a:latin typeface="+mn-lt"/>
              </a:rPr>
              <a:t>sparingly – only when more colors are necessary. </a:t>
            </a:r>
          </a:p>
        </p:txBody>
      </p:sp>
      <p:cxnSp>
        <p:nvCxnSpPr>
          <p:cNvPr id="12" name="Straight Arrow Connector 11"/>
          <p:cNvCxnSpPr/>
          <p:nvPr/>
        </p:nvCxnSpPr>
        <p:spPr>
          <a:xfrm>
            <a:off x="1015144" y="2308555"/>
            <a:ext cx="0" cy="414394"/>
          </a:xfrm>
          <a:prstGeom prst="straightConnector1">
            <a:avLst/>
          </a:prstGeom>
          <a:ln>
            <a:solidFill>
              <a:srgbClr val="C00000"/>
            </a:solidFill>
            <a:headEnd type="arrow"/>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203237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543337" y="3850951"/>
            <a:ext cx="3438144" cy="1932312"/>
          </a:xfrm>
          <a:prstGeom prst="rect">
            <a:avLst/>
          </a:prstGeom>
          <a:ln>
            <a:solidFill>
              <a:schemeClr val="tx1">
                <a:alpha val="50000"/>
              </a:schemeClr>
            </a:solidFill>
          </a:ln>
        </p:spPr>
      </p:pic>
      <p:sp>
        <p:nvSpPr>
          <p:cNvPr id="2" name="Title 1"/>
          <p:cNvSpPr>
            <a:spLocks noGrp="1"/>
          </p:cNvSpPr>
          <p:nvPr>
            <p:ph type="title"/>
          </p:nvPr>
        </p:nvSpPr>
        <p:spPr/>
        <p:txBody>
          <a:bodyPr/>
          <a:lstStyle/>
          <a:p>
            <a:r>
              <a:rPr lang="en-US"/>
              <a:t>Microsoft brand guidelines</a:t>
            </a:r>
            <a:endParaRPr lang="en-US" dirty="0"/>
          </a:p>
        </p:txBody>
      </p:sp>
      <p:sp>
        <p:nvSpPr>
          <p:cNvPr id="13" name="TextBox 12"/>
          <p:cNvSpPr txBox="1"/>
          <p:nvPr/>
        </p:nvSpPr>
        <p:spPr>
          <a:xfrm>
            <a:off x="274640" y="1606071"/>
            <a:ext cx="4846330" cy="3157788"/>
          </a:xfrm>
          <a:prstGeom prst="rect">
            <a:avLst/>
          </a:prstGeom>
          <a:noFill/>
        </p:spPr>
        <p:txBody>
          <a:bodyPr wrap="square" lIns="182880" tIns="146304" rIns="182880" bIns="146304" rtlCol="0">
            <a:spAutoFit/>
          </a:bodyPr>
          <a:lstStyle/>
          <a:p>
            <a:pPr>
              <a:spcAft>
                <a:spcPts val="600"/>
              </a:spcAft>
            </a:pPr>
            <a:r>
              <a:rPr lang="en-US" sz="2200" dirty="0">
                <a:gradFill>
                  <a:gsLst>
                    <a:gs pos="1255">
                      <a:schemeClr val="tx1"/>
                    </a:gs>
                    <a:gs pos="11000">
                      <a:schemeClr val="tx1"/>
                    </a:gs>
                  </a:gsLst>
                  <a:lin ang="5400000" scaled="0"/>
                </a:gradFill>
              </a:rPr>
              <a:t>Looking for more slide resources?</a:t>
            </a:r>
          </a:p>
          <a:p>
            <a:pPr>
              <a:spcAft>
                <a:spcPts val="600"/>
              </a:spcAft>
            </a:pPr>
            <a:r>
              <a:rPr lang="en-US" sz="2200" b="1" dirty="0">
                <a:gradFill>
                  <a:gsLst>
                    <a:gs pos="1255">
                      <a:schemeClr val="tx1"/>
                    </a:gs>
                    <a:gs pos="11000">
                      <a:schemeClr val="tx1"/>
                    </a:gs>
                  </a:gsLst>
                  <a:lin ang="5400000" scaled="0"/>
                </a:gradFill>
              </a:rPr>
              <a:t>Brand guidelines </a:t>
            </a:r>
            <a:r>
              <a:rPr lang="en-US" sz="2200" dirty="0">
                <a:gradFill>
                  <a:gsLst>
                    <a:gs pos="1255">
                      <a:schemeClr val="tx1"/>
                    </a:gs>
                    <a:gs pos="11000">
                      <a:schemeClr val="tx1"/>
                    </a:gs>
                  </a:gsLst>
                  <a:lin ang="5400000" scaled="0"/>
                </a:gradFill>
              </a:rPr>
              <a:t>for PowerPoint templates is a separate slide deck that provides an overview of the Microsoft brand, guidelines, resources, tips and much more. </a:t>
            </a:r>
          </a:p>
          <a:p>
            <a:pPr>
              <a:spcAft>
                <a:spcPts val="600"/>
              </a:spcAft>
            </a:pPr>
            <a:r>
              <a:rPr lang="en-US" sz="2200" dirty="0">
                <a:gradFill>
                  <a:gsLst>
                    <a:gs pos="1255">
                      <a:schemeClr val="tx1"/>
                    </a:gs>
                    <a:gs pos="11000">
                      <a:schemeClr val="tx1"/>
                    </a:gs>
                  </a:gsLst>
                  <a:lin ang="5400000" scaled="0"/>
                </a:gradFill>
              </a:rPr>
              <a:t>A few of the slides are shown </a:t>
            </a:r>
            <a:br>
              <a:rPr lang="en-US" sz="2200" dirty="0">
                <a:gradFill>
                  <a:gsLst>
                    <a:gs pos="1255">
                      <a:schemeClr val="tx1"/>
                    </a:gs>
                    <a:gs pos="11000">
                      <a:schemeClr val="tx1"/>
                    </a:gs>
                  </a:gsLst>
                  <a:lin ang="5400000" scaled="0"/>
                </a:gradFill>
              </a:rPr>
            </a:br>
            <a:r>
              <a:rPr lang="en-US" sz="2200" dirty="0">
                <a:gradFill>
                  <a:gsLst>
                    <a:gs pos="1255">
                      <a:schemeClr val="tx1"/>
                    </a:gs>
                    <a:gs pos="11000">
                      <a:schemeClr val="tx1"/>
                    </a:gs>
                  </a:gsLst>
                  <a:lin ang="5400000" scaled="0"/>
                </a:gradFill>
              </a:rPr>
              <a:t>at right.</a:t>
            </a:r>
          </a:p>
        </p:txBody>
      </p:sp>
      <p:sp>
        <p:nvSpPr>
          <p:cNvPr id="28" name="TextBox 27"/>
          <p:cNvSpPr txBox="1"/>
          <p:nvPr/>
        </p:nvSpPr>
        <p:spPr>
          <a:xfrm>
            <a:off x="274639" y="4824164"/>
            <a:ext cx="4571999" cy="1126462"/>
          </a:xfrm>
          <a:prstGeom prst="rect">
            <a:avLst/>
          </a:prstGeom>
          <a:noFill/>
        </p:spPr>
        <p:txBody>
          <a:bodyPr wrap="square" lIns="182880" tIns="146304" rIns="182880" bIns="146304" rtlCol="0">
            <a:spAutoFit/>
          </a:bodyPr>
          <a:lstStyle/>
          <a:p>
            <a:pPr>
              <a:spcAft>
                <a:spcPts val="600"/>
              </a:spcAft>
            </a:pPr>
            <a:r>
              <a:rPr lang="en-US" sz="2200" dirty="0">
                <a:gradFill>
                  <a:gsLst>
                    <a:gs pos="16736">
                      <a:schemeClr val="tx1"/>
                    </a:gs>
                    <a:gs pos="24000">
                      <a:schemeClr val="tx1"/>
                    </a:gs>
                  </a:gsLst>
                  <a:lin ang="5400000" scaled="0"/>
                </a:gradFill>
              </a:rPr>
              <a:t>Download from:  </a:t>
            </a:r>
            <a:r>
              <a:rPr lang="en-US" sz="1600" dirty="0">
                <a:solidFill>
                  <a:srgbClr val="505050"/>
                </a:solidFill>
                <a:hlinkClick r:id="rId4"/>
              </a:rPr>
              <a:t>https://microsoft.sharepoint.com/teams/BrandCentral/Pages/Presentations.aspx</a:t>
            </a:r>
            <a:endParaRPr lang="en-US" sz="1600" dirty="0">
              <a:gradFill>
                <a:gsLst>
                  <a:gs pos="2917">
                    <a:srgbClr val="505050"/>
                  </a:gs>
                  <a:gs pos="30000">
                    <a:srgbClr val="505050"/>
                  </a:gs>
                </a:gsLst>
                <a:lin ang="5400000" scaled="0"/>
              </a:gradFill>
            </a:endParaRPr>
          </a:p>
        </p:txBody>
      </p:sp>
      <p:pic>
        <p:nvPicPr>
          <p:cNvPr id="4" name="Picture 3"/>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543337" y="1851360"/>
            <a:ext cx="3435939" cy="1931072"/>
          </a:xfrm>
          <a:prstGeom prst="rect">
            <a:avLst/>
          </a:prstGeom>
          <a:ln>
            <a:solidFill>
              <a:schemeClr val="tx1">
                <a:alpha val="50000"/>
              </a:schemeClr>
            </a:solidFill>
          </a:ln>
        </p:spPr>
      </p:pic>
      <p:pic>
        <p:nvPicPr>
          <p:cNvPr id="5" name="Picture 4"/>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009706" y="1851360"/>
            <a:ext cx="3435939" cy="1931072"/>
          </a:xfrm>
          <a:prstGeom prst="rect">
            <a:avLst/>
          </a:prstGeom>
          <a:ln>
            <a:solidFill>
              <a:schemeClr val="tx1">
                <a:alpha val="50000"/>
              </a:schemeClr>
            </a:solidFill>
          </a:ln>
        </p:spPr>
      </p:pic>
      <p:pic>
        <p:nvPicPr>
          <p:cNvPr id="14" name="Picture 13"/>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5009706" y="3852192"/>
            <a:ext cx="3435939" cy="1931071"/>
          </a:xfrm>
          <a:prstGeom prst="rect">
            <a:avLst/>
          </a:prstGeom>
          <a:ln>
            <a:solidFill>
              <a:schemeClr val="tx1">
                <a:alpha val="50000"/>
              </a:schemeClr>
            </a:solidFill>
          </a:ln>
        </p:spPr>
      </p:pic>
    </p:spTree>
    <p:extLst>
      <p:ext uri="{BB962C8B-B14F-4D97-AF65-F5344CB8AC3E}">
        <p14:creationId xmlns:p14="http://schemas.microsoft.com/office/powerpoint/2010/main" val="243593168"/>
      </p:ext>
    </p:extLst>
  </p:cSld>
  <p:clrMapOvr>
    <a:masterClrMapping/>
  </p:clrMapOvr>
  <p:transition>
    <p:fade/>
  </p:transition>
</p:sld>
</file>

<file path=ppt/theme/theme1.xml><?xml version="1.0" encoding="utf-8"?>
<a:theme xmlns:a="http://schemas.openxmlformats.org/drawingml/2006/main" name="GCIO Summit 2016 Template - White">
  <a:themeElements>
    <a:clrScheme name="GCIO Summit">
      <a:dk1>
        <a:srgbClr val="505050"/>
      </a:dk1>
      <a:lt1>
        <a:srgbClr val="FFFFFF"/>
      </a:lt1>
      <a:dk2>
        <a:srgbClr val="0078D7"/>
      </a:dk2>
      <a:lt2>
        <a:srgbClr val="EAEAEA"/>
      </a:lt2>
      <a:accent1>
        <a:srgbClr val="0078D7"/>
      </a:accent1>
      <a:accent2>
        <a:srgbClr val="002050"/>
      </a:accent2>
      <a:accent3>
        <a:srgbClr val="505050"/>
      </a:accent3>
      <a:accent4>
        <a:srgbClr val="008272"/>
      </a:accent4>
      <a:accent5>
        <a:srgbClr val="32145A"/>
      </a:accent5>
      <a:accent6>
        <a:srgbClr val="B4009E"/>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GCIO_2016_Template.potx" id="{19E40E1D-92F6-4C76-A8DE-E2E581DA5A45}" vid="{B70F8689-700A-4204-B90C-2AEC47131A9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2C38000A9703F64DB1B0B0F9690848F1" ma:contentTypeVersion="4" ma:contentTypeDescription="Create a new document." ma:contentTypeScope="" ma:versionID="d2df6ef72899cba0149d35d9844d46e9">
  <xsd:schema xmlns:xsd="http://www.w3.org/2001/XMLSchema" xmlns:xs="http://www.w3.org/2001/XMLSchema" xmlns:p="http://schemas.microsoft.com/office/2006/metadata/properties" xmlns:ns2="2b2dfeed-2da1-4ef4-b600-f5543001ef98" xmlns:ns3="d7b89efc-599c-41ef-afcb-e0aecc35db08" targetNamespace="http://schemas.microsoft.com/office/2006/metadata/properties" ma:root="true" ma:fieldsID="bd26b56a73d3522042eb5a8a4a5761ef" ns2:_="" ns3:_="">
    <xsd:import namespace="2b2dfeed-2da1-4ef4-b600-f5543001ef98"/>
    <xsd:import namespace="d7b89efc-599c-41ef-afcb-e0aecc35db08"/>
    <xsd:element name="properties">
      <xsd:complexType>
        <xsd:sequence>
          <xsd:element name="documentManagement">
            <xsd:complexType>
              <xsd:all>
                <xsd:element ref="ns2:SharedWithUsers" minOccurs="0"/>
                <xsd:element ref="ns3:SharedWithDetails" minOccurs="0"/>
                <xsd:element ref="ns3:LastSharedByUser" minOccurs="0"/>
                <xsd:element ref="ns2:LastSharedBy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b2dfeed-2da1-4ef4-b600-f5543001ef98"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LastSharedByTime" ma:index="11"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d7b89efc-599c-41ef-afcb-e0aecc35db08" elementFormDefault="qualified">
    <xsd:import namespace="http://schemas.microsoft.com/office/2006/documentManagement/types"/>
    <xsd:import namespace="http://schemas.microsoft.com/office/infopath/2007/PartnerControls"/>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internalName="LastSharedByUse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990F116-B58F-4255-B05B-DA3808E0E5C6}">
  <ds:schemaRefs>
    <ds:schemaRef ds:uri="http://schemas.microsoft.com/office/2006/metadata/properties"/>
    <ds:schemaRef ds:uri="2b2dfeed-2da1-4ef4-b600-f5543001ef98"/>
    <ds:schemaRef ds:uri="http://schemas.microsoft.com/office/2006/documentManagement/types"/>
    <ds:schemaRef ds:uri="http://schemas.openxmlformats.org/package/2006/metadata/core-properties"/>
    <ds:schemaRef ds:uri="d7b89efc-599c-41ef-afcb-e0aecc35db08"/>
    <ds:schemaRef ds:uri="http://purl.org/dc/dcmitype/"/>
    <ds:schemaRef ds:uri="http://schemas.microsoft.com/office/infopath/2007/PartnerControls"/>
    <ds:schemaRef ds:uri="http://purl.org/dc/elements/1.1/"/>
    <ds:schemaRef ds:uri="http://www.w3.org/XML/1998/namespace"/>
    <ds:schemaRef ds:uri="http://purl.org/dc/terms/"/>
  </ds:schemaRefs>
</ds:datastoreItem>
</file>

<file path=customXml/itemProps2.xml><?xml version="1.0" encoding="utf-8"?>
<ds:datastoreItem xmlns:ds="http://schemas.openxmlformats.org/officeDocument/2006/customXml" ds:itemID="{AF227498-ADE7-4702-B1E5-4A275C28A2E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b2dfeed-2da1-4ef4-b600-f5543001ef98"/>
    <ds:schemaRef ds:uri="d7b89efc-599c-41ef-afcb-e0aecc35db0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GCIO_2016_Template_v02</Template>
  <TotalTime>61</TotalTime>
  <Words>792</Words>
  <Application>Microsoft Office PowerPoint</Application>
  <PresentationFormat>Custom</PresentationFormat>
  <Paragraphs>87</Paragraphs>
  <Slides>11</Slides>
  <Notes>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vt:i4>
      </vt:variant>
    </vt:vector>
  </HeadingPairs>
  <TitlesOfParts>
    <vt:vector size="18" baseType="lpstr">
      <vt:lpstr>Arial</vt:lpstr>
      <vt:lpstr>Calibri</vt:lpstr>
      <vt:lpstr>Consolas</vt:lpstr>
      <vt:lpstr>Segoe UI</vt:lpstr>
      <vt:lpstr>Segoe UI Light</vt:lpstr>
      <vt:lpstr>Wingdings</vt:lpstr>
      <vt:lpstr>GCIO Summit 2016 Template - White</vt:lpstr>
      <vt:lpstr>PowerPoint Presentation</vt:lpstr>
      <vt:lpstr>PowerPoint Presentation</vt:lpstr>
      <vt:lpstr>Section title</vt:lpstr>
      <vt:lpstr>Preferred text layout (no bullets), 2 color</vt:lpstr>
      <vt:lpstr>Preferred text layout (no bullets)</vt:lpstr>
      <vt:lpstr>Adjusting list levels</vt:lpstr>
      <vt:lpstr>Bullet points layout with subtitle Subtitle</vt:lpstr>
      <vt:lpstr>Slide palette info</vt:lpstr>
      <vt:lpstr>Microsoft brand guidelines</vt:lpstr>
      <vt:lpstr>PowerPoint Presentation</vt:lpstr>
      <vt:lpstr>PowerPoint Presentation</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GCIO Summit 2016 - Global CIO Summit</dc:subject>
  <dc:creator>Kellini Walter (SWIFT GROUP INC)</dc:creator>
  <cp:keywords>Global CIO Summit</cp:keywords>
  <dc:description>Template: Claire Hoover, Silverfox Productions _x000d_
Formatting: _x000d_
Audience Type: BDMs, TDMS, CIOs</dc:description>
  <cp:lastModifiedBy>Diego Martinez Gil</cp:lastModifiedBy>
  <cp:revision>25</cp:revision>
  <dcterms:created xsi:type="dcterms:W3CDTF">2016-08-22T02:07:54Z</dcterms:created>
  <dcterms:modified xsi:type="dcterms:W3CDTF">2016-09-26T08:52:19Z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0x0101002C38000A9703F64DB1B0B0F9690848F1</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6;#Microsoft Conference Center|9ee5e79d-18a6-44c6-bfde-7021198eb4fc</vt:lpwstr>
  </property>
  <property fmtid="{D5CDD505-2E9C-101B-9397-08002B2CF9AE}" pid="7" name="Track">
    <vt:lpwstr/>
  </property>
  <property fmtid="{D5CDD505-2E9C-101B-9397-08002B2CF9AE}" pid="8" name="Event Location">
    <vt:lpwstr>168;#Microsoft Redmond Campus|3cd96142-cb30-40de-9c66-cd17f1bb8ca1</vt:lpwstr>
  </property>
  <property fmtid="{D5CDD505-2E9C-101B-9397-08002B2CF9AE}" pid="9" name="Campaign">
    <vt:lpwstr/>
  </property>
  <property fmtid="{D5CDD505-2E9C-101B-9397-08002B2CF9AE}" pid="10" name="IsMyDocuments">
    <vt:bool>true</vt:bool>
  </property>
  <property fmtid="{D5CDD505-2E9C-101B-9397-08002B2CF9AE}" pid="11" name="TaxKeyword">
    <vt:lpwstr>405;#Global CIO Summit|fdefee9a-3f1e-4924-bf1d-ea5c192779e8</vt:lpwstr>
  </property>
  <property fmtid="{D5CDD505-2E9C-101B-9397-08002B2CF9AE}" pid="12" name="Audience1">
    <vt:lpwstr>404;#strategic|a264fbff-9562-4d3b-90a0-adc8d3853f62</vt:lpwstr>
  </property>
  <property fmtid="{D5CDD505-2E9C-101B-9397-08002B2CF9AE}" pid="13" name="Event Name">
    <vt:lpwstr>403;#Microsoft Global CIO Summit|7b63683e-8b8c-4ed1-a6a9-bbfbef83dfe9</vt:lpwstr>
  </property>
</Properties>
</file>